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7.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9.xml" ContentType="application/vnd.openxmlformats-officedocument.them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10.xml" ContentType="application/vnd.openxmlformats-officedocument.theme+xml"/>
  <Override PartName="/ppt/theme/themeOverride3.xml" ContentType="application/vnd.openxmlformats-officedocument.themeOverrid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11.xml" ContentType="application/vnd.openxmlformats-officedocument.theme+xml"/>
  <Override PartName="/ppt/theme/themeOverride4.xml" ContentType="application/vnd.openxmlformats-officedocument.themeOverrid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12.xml" ContentType="application/vnd.openxmlformats-officedocument.theme+xml"/>
  <Override PartName="/ppt/theme/themeOverride5.xml" ContentType="application/vnd.openxmlformats-officedocument.themeOverrid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55" r:id="rId2"/>
    <p:sldMasterId id="2147484075" r:id="rId3"/>
    <p:sldMasterId id="2147484158" r:id="rId4"/>
    <p:sldMasterId id="2147484220" r:id="rId5"/>
    <p:sldMasterId id="2147484275" r:id="rId6"/>
    <p:sldMasterId id="2147484339" r:id="rId7"/>
    <p:sldMasterId id="2147484368" r:id="rId8"/>
    <p:sldMasterId id="2147484445" r:id="rId9"/>
    <p:sldMasterId id="2147484526" r:id="rId10"/>
    <p:sldMasterId id="2147484606" r:id="rId11"/>
    <p:sldMasterId id="2147484680" r:id="rId12"/>
  </p:sldMasterIdLst>
  <p:notesMasterIdLst>
    <p:notesMasterId r:id="rId24"/>
  </p:notesMasterIdLst>
  <p:handoutMasterIdLst>
    <p:handoutMasterId r:id="rId25"/>
  </p:handoutMasterIdLst>
  <p:sldIdLst>
    <p:sldId id="2144212061" r:id="rId13"/>
    <p:sldId id="2144212144" r:id="rId14"/>
    <p:sldId id="2144212148" r:id="rId15"/>
    <p:sldId id="2144212146" r:id="rId16"/>
    <p:sldId id="2144212147" r:id="rId17"/>
    <p:sldId id="2144212149" r:id="rId18"/>
    <p:sldId id="2144212145" r:id="rId19"/>
    <p:sldId id="2144212152" r:id="rId20"/>
    <p:sldId id="2144212151" r:id="rId21"/>
    <p:sldId id="2144212150" r:id="rId22"/>
    <p:sldId id="2144212105" r:id="rId2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92"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on Bar-Caspi" initials="DB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A"/>
    <a:srgbClr val="C8D7C4"/>
    <a:srgbClr val="8CAD7F"/>
    <a:srgbClr val="E3EBE2"/>
    <a:srgbClr val="A2C7AB"/>
    <a:srgbClr val="91932D"/>
    <a:srgbClr val="759C6C"/>
    <a:srgbClr val="FFFFFF"/>
    <a:srgbClr val="9E958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3979" autoAdjust="0"/>
  </p:normalViewPr>
  <p:slideViewPr>
    <p:cSldViewPr snapToGrid="0" showGuides="1">
      <p:cViewPr varScale="1">
        <p:scale>
          <a:sx n="69" d="100"/>
          <a:sy n="69" d="100"/>
        </p:scale>
        <p:origin x="488" y="44"/>
      </p:cViewPr>
      <p:guideLst>
        <p:guide orient="horz" pos="2160"/>
        <p:guide pos="7392"/>
      </p:guideLst>
    </p:cSldViewPr>
  </p:slideViewPr>
  <p:outlineViewPr>
    <p:cViewPr>
      <p:scale>
        <a:sx n="33" d="100"/>
        <a:sy n="33" d="100"/>
      </p:scale>
      <p:origin x="0" y="0"/>
    </p:cViewPr>
  </p:outlineViewPr>
  <p:notesTextViewPr>
    <p:cViewPr>
      <p:scale>
        <a:sx n="80" d="100"/>
        <a:sy n="80" d="100"/>
      </p:scale>
      <p:origin x="0" y="0"/>
    </p:cViewPr>
  </p:notesTextViewPr>
  <p:sorterViewPr>
    <p:cViewPr varScale="1">
      <p:scale>
        <a:sx n="1" d="1"/>
        <a:sy n="1" d="1"/>
      </p:scale>
      <p:origin x="0" y="-1862"/>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7/22/2021</a:t>
            </a:fld>
            <a:endParaRPr lang="en-US" dirty="0"/>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dirty="0"/>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7/22/2021</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1</a:t>
            </a:fld>
            <a:endParaRPr lang="en-US" dirty="0"/>
          </a:p>
        </p:txBody>
      </p:sp>
    </p:spTree>
    <p:extLst>
      <p:ext uri="{BB962C8B-B14F-4D97-AF65-F5344CB8AC3E}">
        <p14:creationId xmlns:p14="http://schemas.microsoft.com/office/powerpoint/2010/main" val="17346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srgbClr val="312D2A"/>
              </a:solidFill>
              <a:effectLst/>
              <a:uLnTx/>
              <a:uFillTx/>
              <a:latin typeface="Oracle Sans"/>
              <a:ea typeface="+mn-ea"/>
              <a:cs typeface="+mn-cs"/>
            </a:endParaRPr>
          </a:p>
        </p:txBody>
      </p:sp>
    </p:spTree>
    <p:extLst>
      <p:ext uri="{BB962C8B-B14F-4D97-AF65-F5344CB8AC3E}">
        <p14:creationId xmlns:p14="http://schemas.microsoft.com/office/powerpoint/2010/main" val="129651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Need for this</a:t>
            </a:r>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7</a:t>
            </a:fld>
            <a:endParaRPr lang="en-US" dirty="0"/>
          </a:p>
        </p:txBody>
      </p:sp>
    </p:spTree>
    <p:extLst>
      <p:ext uri="{BB962C8B-B14F-4D97-AF65-F5344CB8AC3E}">
        <p14:creationId xmlns:p14="http://schemas.microsoft.com/office/powerpoint/2010/main" val="2436392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5.xml"/><Relationship Id="rId5" Type="http://schemas.openxmlformats.org/officeDocument/2006/relationships/image" Target="../media/image29.svg"/><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46.svg"/><Relationship Id="rId4" Type="http://schemas.openxmlformats.org/officeDocument/2006/relationships/image" Target="../media/image2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46.svg"/><Relationship Id="rId4" Type="http://schemas.openxmlformats.org/officeDocument/2006/relationships/image" Target="../media/image27.png"/></Relationships>
</file>

<file path=ppt/slideLayouts/_rels/slideLayout132.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hyperlink" Target="mailto:mailto:quietperiod_ww_grp@oracle.com" TargetMode="External"/></Relationships>
</file>

<file path=ppt/slideLayouts/_rels/slideLayout133.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hyperlink" Target="mailto:mailto:quietperiod_ww_grp@oracle.com" TargetMode="Externa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6.sv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27.png"/><Relationship Id="rId1" Type="http://schemas.openxmlformats.org/officeDocument/2006/relationships/slideMaster" Target="../slideMasters/slideMaster6.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3.jpeg"/></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jpeg"/><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50.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6.png"/><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8.png"/><Relationship Id="rId1" Type="http://schemas.openxmlformats.org/officeDocument/2006/relationships/slideMaster" Target="../slideMasters/slideMaster7.xml"/><Relationship Id="rId4" Type="http://schemas.openxmlformats.org/officeDocument/2006/relationships/image" Target="../media/image40.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9.png"/><Relationship Id="rId1" Type="http://schemas.openxmlformats.org/officeDocument/2006/relationships/slideMaster" Target="../slideMasters/slideMaster7.xml"/><Relationship Id="rId4" Type="http://schemas.openxmlformats.org/officeDocument/2006/relationships/image" Target="../media/image50.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5.pn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6.svg"/><Relationship Id="rId4" Type="http://schemas.openxmlformats.org/officeDocument/2006/relationships/image" Target="../media/image56.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png"/><Relationship Id="rId1" Type="http://schemas.openxmlformats.org/officeDocument/2006/relationships/slideMaster" Target="../slideMasters/slideMaster8.xml"/><Relationship Id="rId6" Type="http://schemas.openxmlformats.org/officeDocument/2006/relationships/image" Target="../media/image57.jpeg"/><Relationship Id="rId5" Type="http://schemas.openxmlformats.org/officeDocument/2006/relationships/image" Target="../media/image46.svg"/><Relationship Id="rId4" Type="http://schemas.openxmlformats.org/officeDocument/2006/relationships/image" Target="../media/image60.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1.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72.png"/><Relationship Id="rId1" Type="http://schemas.openxmlformats.org/officeDocument/2006/relationships/slideMaster" Target="../slideMasters/slideMaster8.xml"/><Relationship Id="rId4" Type="http://schemas.openxmlformats.org/officeDocument/2006/relationships/image" Target="../media/image2.emf"/></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4.jpeg"/><Relationship Id="rId4" Type="http://schemas.openxmlformats.org/officeDocument/2006/relationships/image" Target="../media/image6.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4.jpeg"/><Relationship Id="rId4" Type="http://schemas.openxmlformats.org/officeDocument/2006/relationships/image" Target="../media/image46.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5.jpeg"/><Relationship Id="rId4" Type="http://schemas.openxmlformats.org/officeDocument/2006/relationships/image" Target="../media/image6.sv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6.jpeg"/><Relationship Id="rId4" Type="http://schemas.openxmlformats.org/officeDocument/2006/relationships/image" Target="../media/image6.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6.jpeg"/><Relationship Id="rId4" Type="http://schemas.openxmlformats.org/officeDocument/2006/relationships/image" Target="../media/image46.sv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8.xml"/><Relationship Id="rId5" Type="http://schemas.openxmlformats.org/officeDocument/2006/relationships/image" Target="../media/image6.svg"/><Relationship Id="rId4" Type="http://schemas.openxmlformats.org/officeDocument/2006/relationships/image" Target="../media/image56.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8.xml"/><Relationship Id="rId5" Type="http://schemas.openxmlformats.org/officeDocument/2006/relationships/image" Target="../media/image46.svg"/><Relationship Id="rId4" Type="http://schemas.openxmlformats.org/officeDocument/2006/relationships/image" Target="../media/image6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8.jpeg"/><Relationship Id="rId4" Type="http://schemas.openxmlformats.org/officeDocument/2006/relationships/image" Target="../media/image6.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8.jpeg"/><Relationship Id="rId4" Type="http://schemas.openxmlformats.org/officeDocument/2006/relationships/image" Target="../media/image46.sv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9.jpeg"/><Relationship Id="rId4" Type="http://schemas.openxmlformats.org/officeDocument/2006/relationships/image" Target="../media/image6.sv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79.jpeg"/><Relationship Id="rId4" Type="http://schemas.openxmlformats.org/officeDocument/2006/relationships/image" Target="../media/image46.sv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0.jpeg"/><Relationship Id="rId4" Type="http://schemas.openxmlformats.org/officeDocument/2006/relationships/image" Target="../media/image6.sv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0.jpeg"/><Relationship Id="rId4" Type="http://schemas.openxmlformats.org/officeDocument/2006/relationships/image" Target="../media/image46.sv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1.jpeg"/><Relationship Id="rId4" Type="http://schemas.openxmlformats.org/officeDocument/2006/relationships/image" Target="../media/image6.sv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1.jpeg"/><Relationship Id="rId4" Type="http://schemas.openxmlformats.org/officeDocument/2006/relationships/image" Target="../media/image46.sv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2.jpeg"/><Relationship Id="rId4" Type="http://schemas.openxmlformats.org/officeDocument/2006/relationships/image" Target="../media/image6.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2.jpeg"/><Relationship Id="rId4" Type="http://schemas.openxmlformats.org/officeDocument/2006/relationships/image" Target="../media/image4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8.xml"/><Relationship Id="rId5" Type="http://schemas.openxmlformats.org/officeDocument/2006/relationships/image" Target="../media/image83.jpeg"/><Relationship Id="rId4" Type="http://schemas.openxmlformats.org/officeDocument/2006/relationships/image" Target="../media/image6.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5.png"/><Relationship Id="rId1" Type="http://schemas.openxmlformats.org/officeDocument/2006/relationships/slideMaster" Target="../slideMasters/slideMaster9.xml"/><Relationship Id="rId6" Type="http://schemas.openxmlformats.org/officeDocument/2006/relationships/image" Target="../media/image57.jpeg"/><Relationship Id="rId5" Type="http://schemas.openxmlformats.org/officeDocument/2006/relationships/image" Target="../media/image6.svg"/><Relationship Id="rId4" Type="http://schemas.openxmlformats.org/officeDocument/2006/relationships/image" Target="../media/image84.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png"/><Relationship Id="rId1" Type="http://schemas.openxmlformats.org/officeDocument/2006/relationships/slideMaster" Target="../slideMasters/slideMaster9.xml"/><Relationship Id="rId6" Type="http://schemas.openxmlformats.org/officeDocument/2006/relationships/image" Target="../media/image57.jpeg"/><Relationship Id="rId5" Type="http://schemas.openxmlformats.org/officeDocument/2006/relationships/image" Target="../media/image46.svg"/><Relationship Id="rId4" Type="http://schemas.openxmlformats.org/officeDocument/2006/relationships/image" Target="../media/image85.png"/></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9.xml"/><Relationship Id="rId1" Type="http://schemas.openxmlformats.org/officeDocument/2006/relationships/themeOverride" Target="../theme/themeOverride2.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4.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85.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4.jpeg"/><Relationship Id="rId4" Type="http://schemas.openxmlformats.org/officeDocument/2006/relationships/image" Target="../media/image6.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4.jpeg"/><Relationship Id="rId4" Type="http://schemas.openxmlformats.org/officeDocument/2006/relationships/image" Target="../media/image4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5.jpeg"/><Relationship Id="rId1" Type="http://schemas.openxmlformats.org/officeDocument/2006/relationships/slideMaster" Target="../slideMasters/slideMaster9.xml"/><Relationship Id="rId5" Type="http://schemas.openxmlformats.org/officeDocument/2006/relationships/image" Target="../media/image46.svg"/><Relationship Id="rId4" Type="http://schemas.openxmlformats.org/officeDocument/2006/relationships/image" Target="../media/image85.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6.jpeg"/><Relationship Id="rId4" Type="http://schemas.openxmlformats.org/officeDocument/2006/relationships/image" Target="../media/image6.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6.jpeg"/><Relationship Id="rId4" Type="http://schemas.openxmlformats.org/officeDocument/2006/relationships/image" Target="../media/image46.sv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9.xml"/><Relationship Id="rId5" Type="http://schemas.openxmlformats.org/officeDocument/2006/relationships/image" Target="../media/image6.svg"/><Relationship Id="rId4" Type="http://schemas.openxmlformats.org/officeDocument/2006/relationships/image" Target="../media/image84.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9.xml"/><Relationship Id="rId5" Type="http://schemas.openxmlformats.org/officeDocument/2006/relationships/image" Target="../media/image46.svg"/><Relationship Id="rId4" Type="http://schemas.openxmlformats.org/officeDocument/2006/relationships/image" Target="../media/image85.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8.jpeg"/><Relationship Id="rId4" Type="http://schemas.openxmlformats.org/officeDocument/2006/relationships/image" Target="../media/image6.sv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8.jpeg"/><Relationship Id="rId4" Type="http://schemas.openxmlformats.org/officeDocument/2006/relationships/image" Target="../media/image46.sv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9.jpeg"/><Relationship Id="rId4" Type="http://schemas.openxmlformats.org/officeDocument/2006/relationships/image" Target="../media/image6.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79.jpeg"/><Relationship Id="rId4" Type="http://schemas.openxmlformats.org/officeDocument/2006/relationships/image" Target="../media/image46.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0.jpeg"/><Relationship Id="rId4" Type="http://schemas.openxmlformats.org/officeDocument/2006/relationships/image" Target="../media/image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29.svg"/><Relationship Id="rId4" Type="http://schemas.openxmlformats.org/officeDocument/2006/relationships/image" Target="../media/image5.png"/></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0.jpeg"/><Relationship Id="rId4" Type="http://schemas.openxmlformats.org/officeDocument/2006/relationships/image" Target="../media/image46.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1.jpeg"/><Relationship Id="rId4" Type="http://schemas.openxmlformats.org/officeDocument/2006/relationships/image" Target="../media/image6.sv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1.jpeg"/><Relationship Id="rId4" Type="http://schemas.openxmlformats.org/officeDocument/2006/relationships/image" Target="../media/image46.sv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2.jpeg"/><Relationship Id="rId4" Type="http://schemas.openxmlformats.org/officeDocument/2006/relationships/image" Target="../media/image6.sv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2.jpeg"/><Relationship Id="rId4" Type="http://schemas.openxmlformats.org/officeDocument/2006/relationships/image" Target="../media/image46.sv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3.jpeg"/><Relationship Id="rId4" Type="http://schemas.openxmlformats.org/officeDocument/2006/relationships/image" Target="../media/image6.sv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9.xml"/><Relationship Id="rId5" Type="http://schemas.openxmlformats.org/officeDocument/2006/relationships/image" Target="../media/image83.jpeg"/><Relationship Id="rId4" Type="http://schemas.openxmlformats.org/officeDocument/2006/relationships/image" Target="../media/image46.sv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3.jpeg"/></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xml"/><Relationship Id="rId7"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5.png"/><Relationship Id="rId1" Type="http://schemas.openxmlformats.org/officeDocument/2006/relationships/slideMaster" Target="../slideMasters/slideMaster10.xml"/><Relationship Id="rId6" Type="http://schemas.openxmlformats.org/officeDocument/2006/relationships/image" Target="../media/image57.jpeg"/><Relationship Id="rId5" Type="http://schemas.openxmlformats.org/officeDocument/2006/relationships/image" Target="../media/image6.svg"/><Relationship Id="rId4" Type="http://schemas.openxmlformats.org/officeDocument/2006/relationships/image" Target="../media/image84.png"/></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png"/><Relationship Id="rId1" Type="http://schemas.openxmlformats.org/officeDocument/2006/relationships/slideMaster" Target="../slideMasters/slideMaster10.xml"/><Relationship Id="rId6" Type="http://schemas.openxmlformats.org/officeDocument/2006/relationships/image" Target="../media/image57.jpeg"/><Relationship Id="rId5" Type="http://schemas.openxmlformats.org/officeDocument/2006/relationships/image" Target="../media/image46.svg"/><Relationship Id="rId4" Type="http://schemas.openxmlformats.org/officeDocument/2006/relationships/image" Target="../media/image85.png"/></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9.svg"/><Relationship Id="rId4" Type="http://schemas.openxmlformats.org/officeDocument/2006/relationships/image" Target="../media/image5.png"/></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10.xml"/><Relationship Id="rId1" Type="http://schemas.openxmlformats.org/officeDocument/2006/relationships/themeOverride" Target="../theme/themeOverride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4.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85.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4.jpeg"/><Relationship Id="rId4" Type="http://schemas.openxmlformats.org/officeDocument/2006/relationships/image" Target="../media/image6.sv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4.jpeg"/><Relationship Id="rId4" Type="http://schemas.openxmlformats.org/officeDocument/2006/relationships/image" Target="../media/image4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6.jpeg"/><Relationship Id="rId4" Type="http://schemas.openxmlformats.org/officeDocument/2006/relationships/image" Target="../media/image6.sv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6.jpeg"/><Relationship Id="rId4" Type="http://schemas.openxmlformats.org/officeDocument/2006/relationships/image" Target="../media/image46.sv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0.xml"/><Relationship Id="rId5" Type="http://schemas.openxmlformats.org/officeDocument/2006/relationships/image" Target="../media/image6.svg"/><Relationship Id="rId4" Type="http://schemas.openxmlformats.org/officeDocument/2006/relationships/image" Target="../media/image84.pn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0.xml"/><Relationship Id="rId5" Type="http://schemas.openxmlformats.org/officeDocument/2006/relationships/image" Target="../media/image46.svg"/><Relationship Id="rId4" Type="http://schemas.openxmlformats.org/officeDocument/2006/relationships/image" Target="../media/image85.pn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8.jpeg"/><Relationship Id="rId4" Type="http://schemas.openxmlformats.org/officeDocument/2006/relationships/image" Target="../media/image6.sv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8.jpeg"/><Relationship Id="rId4" Type="http://schemas.openxmlformats.org/officeDocument/2006/relationships/image" Target="../media/image46.sv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9.jpeg"/><Relationship Id="rId4" Type="http://schemas.openxmlformats.org/officeDocument/2006/relationships/image" Target="../media/image6.sv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79.jpeg"/><Relationship Id="rId4" Type="http://schemas.openxmlformats.org/officeDocument/2006/relationships/image" Target="../media/image46.sv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0.jpeg"/><Relationship Id="rId4" Type="http://schemas.openxmlformats.org/officeDocument/2006/relationships/image" Target="../media/image6.sv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0.jpeg"/><Relationship Id="rId4" Type="http://schemas.openxmlformats.org/officeDocument/2006/relationships/image" Target="../media/image4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1.jpeg"/><Relationship Id="rId4" Type="http://schemas.openxmlformats.org/officeDocument/2006/relationships/image" Target="../media/image6.sv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1.jpeg"/><Relationship Id="rId4" Type="http://schemas.openxmlformats.org/officeDocument/2006/relationships/image" Target="../media/image46.sv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2.jpeg"/><Relationship Id="rId4" Type="http://schemas.openxmlformats.org/officeDocument/2006/relationships/image" Target="../media/image6.sv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2.jpeg"/><Relationship Id="rId4" Type="http://schemas.openxmlformats.org/officeDocument/2006/relationships/image" Target="../media/image46.sv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3.jpeg"/><Relationship Id="rId4" Type="http://schemas.openxmlformats.org/officeDocument/2006/relationships/image" Target="../media/image6.sv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0.xml"/><Relationship Id="rId5" Type="http://schemas.openxmlformats.org/officeDocument/2006/relationships/image" Target="../media/image83.jpeg"/><Relationship Id="rId4" Type="http://schemas.openxmlformats.org/officeDocument/2006/relationships/image" Target="../media/image46.sv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0.xml"/><Relationship Id="rId4" Type="http://schemas.openxmlformats.org/officeDocument/2006/relationships/image" Target="../media/image3.jpe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5.png"/><Relationship Id="rId1" Type="http://schemas.openxmlformats.org/officeDocument/2006/relationships/slideMaster" Target="../slideMasters/slideMaster11.xml"/><Relationship Id="rId6" Type="http://schemas.openxmlformats.org/officeDocument/2006/relationships/image" Target="../media/image57.jpeg"/><Relationship Id="rId5" Type="http://schemas.openxmlformats.org/officeDocument/2006/relationships/image" Target="../media/image4.svg"/><Relationship Id="rId4" Type="http://schemas.openxmlformats.org/officeDocument/2006/relationships/image" Target="../media/image5.png"/></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png"/><Relationship Id="rId1" Type="http://schemas.openxmlformats.org/officeDocument/2006/relationships/slideMaster" Target="../slideMasters/slideMaster11.xml"/><Relationship Id="rId6" Type="http://schemas.openxmlformats.org/officeDocument/2006/relationships/image" Target="../media/image57.jpeg"/><Relationship Id="rId5" Type="http://schemas.openxmlformats.org/officeDocument/2006/relationships/image" Target="../media/image10.svg"/><Relationship Id="rId4" Type="http://schemas.openxmlformats.org/officeDocument/2006/relationships/image" Target="../media/image27.png"/></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11.xml"/><Relationship Id="rId1" Type="http://schemas.openxmlformats.org/officeDocument/2006/relationships/themeOverride" Target="../theme/themeOverride4.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1.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jpeg"/><Relationship Id="rId4" Type="http://schemas.openxmlformats.org/officeDocument/2006/relationships/image" Target="../media/image2.emf"/></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4.jpeg"/><Relationship Id="rId4" Type="http://schemas.openxmlformats.org/officeDocument/2006/relationships/image" Target="../media/image4.sv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4.jpeg"/><Relationship Id="rId4" Type="http://schemas.openxmlformats.org/officeDocument/2006/relationships/image" Target="../media/image10.sv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6.jpeg"/><Relationship Id="rId4" Type="http://schemas.openxmlformats.org/officeDocument/2006/relationships/image" Target="../media/image4.sv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6.jpeg"/><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29.svg"/><Relationship Id="rId4" Type="http://schemas.openxmlformats.org/officeDocument/2006/relationships/image" Target="../media/image5.pn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5.pn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1.xml"/><Relationship Id="rId5" Type="http://schemas.openxmlformats.org/officeDocument/2006/relationships/image" Target="../media/image10.svg"/><Relationship Id="rId4" Type="http://schemas.openxmlformats.org/officeDocument/2006/relationships/image" Target="../media/image27.pn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9.jpeg"/><Relationship Id="rId4" Type="http://schemas.openxmlformats.org/officeDocument/2006/relationships/image" Target="../media/image4.svg"/></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79.jpeg"/><Relationship Id="rId4" Type="http://schemas.openxmlformats.org/officeDocument/2006/relationships/image" Target="../media/image10.svg"/></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0.jpeg"/><Relationship Id="rId4" Type="http://schemas.openxmlformats.org/officeDocument/2006/relationships/image" Target="../media/image4.svg"/></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0.jpeg"/><Relationship Id="rId4" Type="http://schemas.openxmlformats.org/officeDocument/2006/relationships/image" Target="../media/image10.sv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1.jpeg"/><Relationship Id="rId4" Type="http://schemas.openxmlformats.org/officeDocument/2006/relationships/image" Target="../media/image4.sv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1.jpeg"/><Relationship Id="rId4" Type="http://schemas.openxmlformats.org/officeDocument/2006/relationships/image" Target="../media/image10.svg"/></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2.jpeg"/><Relationship Id="rId4" Type="http://schemas.openxmlformats.org/officeDocument/2006/relationships/image" Target="../media/image4.svg"/></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2.jpeg"/><Relationship Id="rId4" Type="http://schemas.openxmlformats.org/officeDocument/2006/relationships/image" Target="../media/image10.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83.jpeg"/><Relationship Id="rId4" Type="http://schemas.openxmlformats.org/officeDocument/2006/relationships/image" Target="../media/image4.sv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1.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1.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5.png"/><Relationship Id="rId1" Type="http://schemas.openxmlformats.org/officeDocument/2006/relationships/slideMaster" Target="../slideMasters/slideMaster12.xml"/><Relationship Id="rId6" Type="http://schemas.openxmlformats.org/officeDocument/2006/relationships/image" Target="../media/image57.jpeg"/><Relationship Id="rId5" Type="http://schemas.openxmlformats.org/officeDocument/2006/relationships/image" Target="../media/image4.svg"/><Relationship Id="rId4" Type="http://schemas.openxmlformats.org/officeDocument/2006/relationships/image" Target="../media/image84.png"/></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9.png"/><Relationship Id="rId1" Type="http://schemas.openxmlformats.org/officeDocument/2006/relationships/slideMaster" Target="../slideMasters/slideMaster12.xml"/><Relationship Id="rId6" Type="http://schemas.openxmlformats.org/officeDocument/2006/relationships/image" Target="../media/image57.jpeg"/><Relationship Id="rId5" Type="http://schemas.openxmlformats.org/officeDocument/2006/relationships/image" Target="../media/image10.svg"/><Relationship Id="rId4" Type="http://schemas.openxmlformats.org/officeDocument/2006/relationships/image" Target="../media/image85.png"/></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Master" Target="../slideMasters/slideMaster12.xml"/><Relationship Id="rId1" Type="http://schemas.openxmlformats.org/officeDocument/2006/relationships/themeOverride" Target="../theme/themeOverride5.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9.svg"/><Relationship Id="rId4" Type="http://schemas.openxmlformats.org/officeDocument/2006/relationships/image" Target="../media/image5.png"/></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3.png"/><Relationship Id="rId1" Type="http://schemas.openxmlformats.org/officeDocument/2006/relationships/slideMaster" Target="../slideMasters/slideMaster12.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2.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2.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2.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84.pn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5.pn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4.jpeg"/><Relationship Id="rId4" Type="http://schemas.openxmlformats.org/officeDocument/2006/relationships/image" Target="../media/image4.sv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4.jpeg"/><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5.jpeg"/><Relationship Id="rId1" Type="http://schemas.openxmlformats.org/officeDocument/2006/relationships/slideMaster" Target="../slideMasters/slideMaster12.xml"/><Relationship Id="rId5" Type="http://schemas.openxmlformats.org/officeDocument/2006/relationships/image" Target="../media/image10.svg"/><Relationship Id="rId4" Type="http://schemas.openxmlformats.org/officeDocument/2006/relationships/image" Target="../media/image85.png"/></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6.jpeg"/><Relationship Id="rId4" Type="http://schemas.openxmlformats.org/officeDocument/2006/relationships/image" Target="../media/image4.svg"/></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6.jpeg"/><Relationship Id="rId4" Type="http://schemas.openxmlformats.org/officeDocument/2006/relationships/image" Target="../media/image10.sv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2.xml"/><Relationship Id="rId5" Type="http://schemas.openxmlformats.org/officeDocument/2006/relationships/image" Target="../media/image4.svg"/><Relationship Id="rId4" Type="http://schemas.openxmlformats.org/officeDocument/2006/relationships/image" Target="../media/image84.pn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7.jpeg"/><Relationship Id="rId1" Type="http://schemas.openxmlformats.org/officeDocument/2006/relationships/slideMaster" Target="../slideMasters/slideMaster12.xml"/><Relationship Id="rId5" Type="http://schemas.openxmlformats.org/officeDocument/2006/relationships/image" Target="../media/image10.svg"/><Relationship Id="rId4" Type="http://schemas.openxmlformats.org/officeDocument/2006/relationships/image" Target="../media/image85.pn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8.jpeg"/><Relationship Id="rId4" Type="http://schemas.openxmlformats.org/officeDocument/2006/relationships/image" Target="../media/image4.svg"/></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8.jpeg"/><Relationship Id="rId4" Type="http://schemas.openxmlformats.org/officeDocument/2006/relationships/image" Target="../media/image10.svg"/></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9.jpeg"/><Relationship Id="rId4" Type="http://schemas.openxmlformats.org/officeDocument/2006/relationships/image" Target="../media/image4.svg"/></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79.jpeg"/><Relationship Id="rId4" Type="http://schemas.openxmlformats.org/officeDocument/2006/relationships/image" Target="../media/image10.svg"/></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0.jpeg"/><Relationship Id="rId4" Type="http://schemas.openxmlformats.org/officeDocument/2006/relationships/image" Target="../media/image4.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0.jpeg"/><Relationship Id="rId4" Type="http://schemas.openxmlformats.org/officeDocument/2006/relationships/image" Target="../media/image10.svg"/></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1.jpeg"/><Relationship Id="rId4" Type="http://schemas.openxmlformats.org/officeDocument/2006/relationships/image" Target="../media/image4.svg"/></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1.jpeg"/><Relationship Id="rId4" Type="http://schemas.openxmlformats.org/officeDocument/2006/relationships/image" Target="../media/image10.sv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2.jpeg"/><Relationship Id="rId4" Type="http://schemas.openxmlformats.org/officeDocument/2006/relationships/image" Target="../media/image4.sv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2.jpeg"/><Relationship Id="rId4" Type="http://schemas.openxmlformats.org/officeDocument/2006/relationships/image" Target="../media/image10.sv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3.jpeg"/><Relationship Id="rId4" Type="http://schemas.openxmlformats.org/officeDocument/2006/relationships/image" Target="../media/image4.sv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emf"/><Relationship Id="rId1" Type="http://schemas.openxmlformats.org/officeDocument/2006/relationships/slideMaster" Target="../slideMasters/slideMaster12.xml"/><Relationship Id="rId5" Type="http://schemas.openxmlformats.org/officeDocument/2006/relationships/image" Target="../media/image83.jpeg"/><Relationship Id="rId4" Type="http://schemas.openxmlformats.org/officeDocument/2006/relationships/image" Target="../media/image10.sv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7.png"/><Relationship Id="rId1" Type="http://schemas.openxmlformats.org/officeDocument/2006/relationships/slideMaster" Target="../slideMasters/slideMaster12.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Master" Target="../slideMasters/slideMaster12.xml"/><Relationship Id="rId4" Type="http://schemas.openxmlformats.org/officeDocument/2006/relationships/image" Target="../media/image2.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2.xml"/><Relationship Id="rId4" Type="http://schemas.openxmlformats.org/officeDocument/2006/relationships/image" Target="../media/image3.jpeg"/></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png"/><Relationship Id="rId1" Type="http://schemas.openxmlformats.org/officeDocument/2006/relationships/slideMaster" Target="../slideMasters/slideMaster4.xml"/><Relationship Id="rId4" Type="http://schemas.openxmlformats.org/officeDocument/2006/relationships/image" Target="../media/image3.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2487571413"/>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1381232440"/>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1416739022"/>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2219849180"/>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dirty="0"/>
              <a:t>[Date]</a:t>
            </a:r>
          </a:p>
        </p:txBody>
      </p:sp>
    </p:spTree>
    <p:extLst>
      <p:ext uri="{BB962C8B-B14F-4D97-AF65-F5344CB8AC3E}">
        <p14:creationId xmlns:p14="http://schemas.microsoft.com/office/powerpoint/2010/main" val="3690934473"/>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dirty="0"/>
              <a:t>[Date]</a:t>
            </a:r>
          </a:p>
        </p:txBody>
      </p:sp>
    </p:spTree>
    <p:extLst>
      <p:ext uri="{BB962C8B-B14F-4D97-AF65-F5344CB8AC3E}">
        <p14:creationId xmlns:p14="http://schemas.microsoft.com/office/powerpoint/2010/main" val="417575865"/>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8154336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58464931"/>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2361155632"/>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dirty="0"/>
              <a:t>Copyright © 2020, Oracle and/or its affiliates  |  Confidential: Internal/Restricted</a:t>
            </a:r>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48968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2_Dark - Title Only">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r="48641"/>
          <a:stretch/>
        </p:blipFill>
        <p:spPr>
          <a:xfrm>
            <a:off x="9881411" y="521208"/>
            <a:ext cx="2310589" cy="1701811"/>
          </a:xfrm>
          <a:prstGeom prst="rect">
            <a:avLst/>
          </a:prstGeom>
        </p:spPr>
      </p:pic>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1451582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2431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34620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9907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151545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385137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7478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288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1088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99788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895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801506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80747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343314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9640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866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755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406009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8611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xmlns=""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715712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7170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10535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1241" r="8664" b="12655"/>
          <a:stretch/>
        </p:blipFill>
        <p:spPr>
          <a:xfrm>
            <a:off x="6204016" y="3522920"/>
            <a:ext cx="5987984" cy="2643963"/>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E675BE2B-C27E-4CED-BCE9-B962CB55638E}"/>
              </a:ext>
            </a:extLst>
          </p:cNvPr>
          <p:cNvSpPr txBox="1"/>
          <p:nvPr userDrawn="1"/>
        </p:nvSpPr>
        <p:spPr>
          <a:xfrm>
            <a:off x="766762" y="437642"/>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userDrawn="1"/>
        </p:nvSpPr>
        <p:spPr>
          <a:xfrm>
            <a:off x="766762" y="1834754"/>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3">
                  <a:extLst>
                    <a:ext uri="{A12FA001-AC4F-418D-AE19-62706E023703}">
                      <ahyp:hlinkClr xmlns:ahyp="http://schemas.microsoft.com/office/drawing/2018/hyperlinkcolor" xmlns=""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4">
                  <a:extLst>
                    <a:ext uri="{A12FA001-AC4F-418D-AE19-62706E023703}">
                      <ahyp:hlinkClr xmlns:ahyp="http://schemas.microsoft.com/office/drawing/2018/hyperlinkcolor" xmlns="" val="tx"/>
                    </a:ext>
                  </a:extLst>
                </a:hlinkClick>
              </a:rPr>
              <a:t>quietperiod_ww_grp@oracle.com</a:t>
            </a:r>
            <a:endParaRPr lang="en-US" dirty="0">
              <a:solidFill>
                <a:srgbClr val="00688C"/>
              </a:solidFill>
            </a:endParaRPr>
          </a:p>
        </p:txBody>
      </p:sp>
    </p:spTree>
    <p:extLst>
      <p:ext uri="{BB962C8B-B14F-4D97-AF65-F5344CB8AC3E}">
        <p14:creationId xmlns:p14="http://schemas.microsoft.com/office/powerpoint/2010/main" val="412617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8186" r="8664" b="11578"/>
          <a:stretch/>
        </p:blipFill>
        <p:spPr bwMode="invGray">
          <a:xfrm>
            <a:off x="6204016" y="3429000"/>
            <a:ext cx="5987984" cy="2787502"/>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DBE17E23-83CA-42FE-BBEB-EA1F382FD97B}"/>
              </a:ext>
            </a:extLst>
          </p:cNvPr>
          <p:cNvSpPr txBox="1"/>
          <p:nvPr userDrawn="1"/>
        </p:nvSpPr>
        <p:spPr>
          <a:xfrm>
            <a:off x="766762" y="437638"/>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userDrawn="1"/>
        </p:nvSpPr>
        <p:spPr>
          <a:xfrm>
            <a:off x="766762" y="183475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xmlns=""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xmlns=""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3727710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8569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235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67988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382442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25726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2670267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4961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951387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7968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24954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xmlns=""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2347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xmlns=""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4147437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2841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Dark - Blank">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3313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6385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1240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58059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567920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09040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21194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1161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14158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266591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618505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66085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449087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E4CF-52CC-F142-A04F-0835B46E17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C823F4-3855-9444-A8FB-82705F7DB4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04521B-5EC8-1145-B34C-5FC04A8A781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25C5A8-E2A5-3A44-92E0-CA64A3C38C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D138A1-30E1-3C41-A4FE-45F8BAE9C5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1B0B45-CB1F-0E4A-9EB0-380819F7E1E2}"/>
              </a:ext>
            </a:extLst>
          </p:cNvPr>
          <p:cNvSpPr>
            <a:spLocks noGrp="1"/>
          </p:cNvSpPr>
          <p:nvPr>
            <p:ph type="dt" sz="half" idx="10"/>
          </p:nvPr>
        </p:nvSpPr>
        <p:spPr/>
        <p:txBody>
          <a:bodyPr/>
          <a:lstStyle/>
          <a:p>
            <a:fld id="{9A032245-C2D0-6448-B565-4B5FAF38ACD5}" type="datetimeFigureOut">
              <a:rPr lang="en-US" smtClean="0"/>
              <a:t>7/22/2021</a:t>
            </a:fld>
            <a:endParaRPr lang="en-US"/>
          </a:p>
        </p:txBody>
      </p:sp>
      <p:sp>
        <p:nvSpPr>
          <p:cNvPr id="8" name="Footer Placeholder 7">
            <a:extLst>
              <a:ext uri="{FF2B5EF4-FFF2-40B4-BE49-F238E27FC236}">
                <a16:creationId xmlns:a16="http://schemas.microsoft.com/office/drawing/2014/main" id="{37DD1A30-D2ED-3D48-AE4E-C1CEF8FDE2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7C8C67-DA9E-E24F-A86E-A2E9704F7C50}"/>
              </a:ext>
            </a:extLst>
          </p:cNvPr>
          <p:cNvSpPr>
            <a:spLocks noGrp="1"/>
          </p:cNvSpPr>
          <p:nvPr>
            <p:ph type="sldNum" sz="quarter" idx="12"/>
          </p:nvPr>
        </p:nvSpPr>
        <p:spPr/>
        <p:txBody>
          <a:bodyPr/>
          <a:lstStyle/>
          <a:p>
            <a:fld id="{2B1EDD76-04E6-3E49-9C5D-C266674662FC}" type="slidenum">
              <a:rPr lang="en-US" smtClean="0"/>
              <a:t>‹#›</a:t>
            </a:fld>
            <a:endParaRPr lang="en-US"/>
          </a:p>
        </p:txBody>
      </p:sp>
    </p:spTree>
    <p:extLst>
      <p:ext uri="{BB962C8B-B14F-4D97-AF65-F5344CB8AC3E}">
        <p14:creationId xmlns:p14="http://schemas.microsoft.com/office/powerpoint/2010/main" val="21448289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20650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55992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18271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5913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70611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35383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5011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70267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118057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857405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Light Title slide with picture border">
    <p:spTree>
      <p:nvGrpSpPr>
        <p:cNvPr id="1" name=""/>
        <p:cNvGrpSpPr/>
        <p:nvPr/>
      </p:nvGrpSpPr>
      <p:grpSpPr>
        <a:xfrm>
          <a:off x="0" y="0"/>
          <a:ext cx="0" cy="0"/>
          <a:chOff x="0" y="0"/>
          <a:chExt cx="0" cy="0"/>
        </a:xfrm>
      </p:grpSpPr>
      <p:pic>
        <p:nvPicPr>
          <p:cNvPr id="11" name="Picture Placeholder 4" descr="A picture containing table&#10;&#10;Description automatically generated">
            <a:extLst>
              <a:ext uri="{FF2B5EF4-FFF2-40B4-BE49-F238E27FC236}">
                <a16:creationId xmlns:a16="http://schemas.microsoft.com/office/drawing/2014/main" id="{D62B122A-46DE-41AE-8511-E2596189F3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2451842" y="2108542"/>
            <a:ext cx="4984379" cy="316408"/>
          </a:xfrm>
        </p:spPr>
        <p:txBody>
          <a:bodyPr lIns="0" rIns="0">
            <a:noAutofit/>
          </a:bodyPr>
          <a:lstStyle>
            <a:lvl1pPr marL="0" indent="0">
              <a:lnSpc>
                <a:spcPts val="1400"/>
              </a:lnSpc>
              <a:buFont typeface="+mj-lt"/>
              <a:buNone/>
              <a:defRPr sz="1600" b="0" i="0">
                <a:solidFill>
                  <a:schemeClr val="bg2"/>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a:t>
            </a: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5347448" y="3118387"/>
            <a:ext cx="6115641" cy="909981"/>
          </a:xfrm>
        </p:spPr>
        <p:txBody>
          <a:bodyPr/>
          <a:lstStyle>
            <a:lvl1pPr marL="0" indent="0" algn="r" defTabSz="914400" rtl="0" eaLnBrk="1" latinLnBrk="0" hangingPunct="1">
              <a:lnSpc>
                <a:spcPct val="90000"/>
              </a:lnSpc>
              <a:spcBef>
                <a:spcPts val="1000"/>
              </a:spcBef>
              <a:buFont typeface="Arial" panose="020B0604020202020204" pitchFamily="34" charset="0"/>
              <a:buNone/>
              <a:defRPr lang="en-US" sz="3200" b="1" i="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3"/>
          <a:stretch>
            <a:fillRect/>
          </a:stretch>
        </p:blipFill>
        <p:spPr>
          <a:xfrm>
            <a:off x="11437197" y="6356350"/>
            <a:ext cx="501650" cy="501650"/>
          </a:xfrm>
          <a:prstGeom prst="rect">
            <a:avLst/>
          </a:prstGeom>
        </p:spPr>
      </p:pic>
      <p:grpSp>
        <p:nvGrpSpPr>
          <p:cNvPr id="12" name="Group 11">
            <a:extLst>
              <a:ext uri="{FF2B5EF4-FFF2-40B4-BE49-F238E27FC236}">
                <a16:creationId xmlns:a16="http://schemas.microsoft.com/office/drawing/2014/main" id="{6E6702C8-02D1-4D11-AA3F-20C0012EB6E2}"/>
              </a:ext>
            </a:extLst>
          </p:cNvPr>
          <p:cNvGrpSpPr/>
          <p:nvPr userDrawn="1"/>
        </p:nvGrpSpPr>
        <p:grpSpPr>
          <a:xfrm>
            <a:off x="991075" y="704873"/>
            <a:ext cx="5743662" cy="1258733"/>
            <a:chOff x="996024" y="624193"/>
            <a:chExt cx="5275778" cy="1156196"/>
          </a:xfrm>
        </p:grpSpPr>
        <p:sp>
          <p:nvSpPr>
            <p:cNvPr id="13" name="Title 2">
              <a:extLst>
                <a:ext uri="{FF2B5EF4-FFF2-40B4-BE49-F238E27FC236}">
                  <a16:creationId xmlns:a16="http://schemas.microsoft.com/office/drawing/2014/main" id="{95F52004-DD53-4DB9-B7C3-900665F73E7A}"/>
                </a:ext>
              </a:extLst>
            </p:cNvPr>
            <p:cNvSpPr txBox="1">
              <a:spLocks/>
            </p:cNvSpPr>
            <p:nvPr/>
          </p:nvSpPr>
          <p:spPr>
            <a:xfrm>
              <a:off x="2205882" y="624193"/>
              <a:ext cx="4065920" cy="11087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a:lstStyle>
            <a:p>
              <a:r>
                <a:rPr lang="en-US" sz="4200" dirty="0">
                  <a:solidFill>
                    <a:schemeClr val="bg2"/>
                  </a:solidFill>
                  <a:latin typeface="+mn-lt"/>
                </a:rPr>
                <a:t>Autonomous </a:t>
              </a:r>
              <a:r>
                <a:rPr lang="en-US" dirty="0">
                  <a:solidFill>
                    <a:schemeClr val="bg2"/>
                  </a:solidFill>
                  <a:latin typeface="+mn-lt"/>
                </a:rPr>
                <a:t/>
              </a:r>
              <a:br>
                <a:rPr lang="en-US" dirty="0">
                  <a:solidFill>
                    <a:schemeClr val="bg2"/>
                  </a:solidFill>
                  <a:latin typeface="+mn-lt"/>
                </a:rPr>
              </a:br>
              <a:r>
                <a:rPr lang="en-US" sz="5400" dirty="0">
                  <a:solidFill>
                    <a:schemeClr val="bg2"/>
                  </a:solidFill>
                  <a:latin typeface="+mn-lt"/>
                </a:rPr>
                <a:t>WAR ROOM</a:t>
              </a:r>
            </a:p>
          </p:txBody>
        </p:sp>
        <p:sp>
          <p:nvSpPr>
            <p:cNvPr id="16" name="Freeform: Shape 15">
              <a:extLst>
                <a:ext uri="{FF2B5EF4-FFF2-40B4-BE49-F238E27FC236}">
                  <a16:creationId xmlns:a16="http://schemas.microsoft.com/office/drawing/2014/main" id="{4C3BB9CF-7878-4357-BB54-C89CBE5FD38D}"/>
                </a:ext>
              </a:extLst>
            </p:cNvPr>
            <p:cNvSpPr/>
            <p:nvPr/>
          </p:nvSpPr>
          <p:spPr>
            <a:xfrm>
              <a:off x="996024" y="701369"/>
              <a:ext cx="1079019" cy="1079020"/>
            </a:xfrm>
            <a:custGeom>
              <a:avLst/>
              <a:gdLst>
                <a:gd name="connsiteX0" fmla="*/ 2683709 w 5367778"/>
                <a:gd name="connsiteY0" fmla="*/ 1775121 h 4411101"/>
                <a:gd name="connsiteX1" fmla="*/ 3372900 w 5367778"/>
                <a:gd name="connsiteY1" fmla="*/ 1812866 h 4411101"/>
                <a:gd name="connsiteX2" fmla="*/ 3348016 w 5367778"/>
                <a:gd name="connsiteY2" fmla="*/ 1974749 h 4411101"/>
                <a:gd name="connsiteX3" fmla="*/ 2683709 w 5367778"/>
                <a:gd name="connsiteY3" fmla="*/ 1940079 h 4411101"/>
                <a:gd name="connsiteX4" fmla="*/ 1625179 w 5367778"/>
                <a:gd name="connsiteY4" fmla="*/ 2050518 h 4411101"/>
                <a:gd name="connsiteX5" fmla="*/ 1625179 w 5367778"/>
                <a:gd name="connsiteY5" fmla="*/ 2076520 h 4411101"/>
                <a:gd name="connsiteX6" fmla="*/ 2683709 w 5367778"/>
                <a:gd name="connsiteY6" fmla="*/ 2186958 h 4411101"/>
                <a:gd name="connsiteX7" fmla="*/ 3349414 w 5367778"/>
                <a:gd name="connsiteY7" fmla="*/ 2152009 h 4411101"/>
                <a:gd name="connsiteX8" fmla="*/ 3620617 w 5367778"/>
                <a:gd name="connsiteY8" fmla="*/ 2767668 h 4411101"/>
                <a:gd name="connsiteX9" fmla="*/ 2683709 w 5367778"/>
                <a:gd name="connsiteY9" fmla="*/ 2845953 h 4411101"/>
                <a:gd name="connsiteX10" fmla="*/ 1489298 w 5367778"/>
                <a:gd name="connsiteY10" fmla="*/ 2639895 h 4411101"/>
                <a:gd name="connsiteX11" fmla="*/ 1489298 w 5367778"/>
                <a:gd name="connsiteY11" fmla="*/ 1980900 h 4411101"/>
                <a:gd name="connsiteX12" fmla="*/ 2683709 w 5367778"/>
                <a:gd name="connsiteY12" fmla="*/ 1775121 h 4411101"/>
                <a:gd name="connsiteX13" fmla="*/ 3758455 w 5367778"/>
                <a:gd name="connsiteY13" fmla="*/ 2894602 h 4411101"/>
                <a:gd name="connsiteX14" fmla="*/ 2683709 w 5367778"/>
                <a:gd name="connsiteY14" fmla="*/ 3010632 h 4411101"/>
                <a:gd name="connsiteX15" fmla="*/ 1489298 w 5367778"/>
                <a:gd name="connsiteY15" fmla="*/ 2804573 h 4411101"/>
                <a:gd name="connsiteX16" fmla="*/ 1489298 w 5367778"/>
                <a:gd name="connsiteY16" fmla="*/ 2767947 h 4411101"/>
                <a:gd name="connsiteX17" fmla="*/ 1107936 w 5367778"/>
                <a:gd name="connsiteY17" fmla="*/ 2767947 h 4411101"/>
                <a:gd name="connsiteX18" fmla="*/ 251830 w 5367778"/>
                <a:gd name="connsiteY18" fmla="*/ 1954618 h 4411101"/>
                <a:gd name="connsiteX19" fmla="*/ 1090322 w 5367778"/>
                <a:gd name="connsiteY19" fmla="*/ 1090404 h 4411101"/>
                <a:gd name="connsiteX20" fmla="*/ 1102065 w 5367778"/>
                <a:gd name="connsiteY20" fmla="*/ 1090683 h 4411101"/>
                <a:gd name="connsiteX21" fmla="*/ 1112969 w 5367778"/>
                <a:gd name="connsiteY21" fmla="*/ 1090963 h 4411101"/>
                <a:gd name="connsiteX22" fmla="*/ 1226762 w 5367778"/>
                <a:gd name="connsiteY22" fmla="*/ 1094038 h 4411101"/>
                <a:gd name="connsiteX23" fmla="*/ 1338598 w 5367778"/>
                <a:gd name="connsiteY23" fmla="*/ 1007924 h 4411101"/>
                <a:gd name="connsiteX24" fmla="*/ 1364600 w 5367778"/>
                <a:gd name="connsiteY24" fmla="*/ 897206 h 4411101"/>
                <a:gd name="connsiteX25" fmla="*/ 2180726 w 5367778"/>
                <a:gd name="connsiteY25" fmla="*/ 251632 h 4411101"/>
                <a:gd name="connsiteX26" fmla="*/ 2872153 w 5367778"/>
                <a:gd name="connsiteY26" fmla="*/ 615658 h 4411101"/>
                <a:gd name="connsiteX27" fmla="*/ 2932545 w 5367778"/>
                <a:gd name="connsiteY27" fmla="*/ 703450 h 4411101"/>
                <a:gd name="connsiteX28" fmla="*/ 3061436 w 5367778"/>
                <a:gd name="connsiteY28" fmla="*/ 745668 h 4411101"/>
                <a:gd name="connsiteX29" fmla="*/ 3155378 w 5367778"/>
                <a:gd name="connsiteY29" fmla="*/ 712956 h 4411101"/>
                <a:gd name="connsiteX30" fmla="*/ 3305798 w 5367778"/>
                <a:gd name="connsiteY30" fmla="*/ 676609 h 4411101"/>
                <a:gd name="connsiteX31" fmla="*/ 4034132 w 5367778"/>
                <a:gd name="connsiteY31" fmla="*/ 1063004 h 4411101"/>
                <a:gd name="connsiteX32" fmla="*/ 4283527 w 5367778"/>
                <a:gd name="connsiteY32" fmla="*/ 1003451 h 4411101"/>
                <a:gd name="connsiteX33" fmla="*/ 3396945 w 5367778"/>
                <a:gd name="connsiteY33" fmla="*/ 419386 h 4411101"/>
                <a:gd name="connsiteX34" fmla="*/ 3079609 w 5367778"/>
                <a:gd name="connsiteY34" fmla="*/ 473067 h 4411101"/>
                <a:gd name="connsiteX35" fmla="*/ 2180726 w 5367778"/>
                <a:gd name="connsiteY35" fmla="*/ 0 h 4411101"/>
                <a:gd name="connsiteX36" fmla="*/ 1119679 w 5367778"/>
                <a:gd name="connsiteY36" fmla="*/ 839611 h 4411101"/>
                <a:gd name="connsiteX37" fmla="*/ 1090322 w 5367778"/>
                <a:gd name="connsiteY37" fmla="*/ 838772 h 4411101"/>
                <a:gd name="connsiteX38" fmla="*/ 198 w 5367778"/>
                <a:gd name="connsiteY38" fmla="*/ 1907926 h 4411101"/>
                <a:gd name="connsiteX39" fmla="*/ 1111850 w 5367778"/>
                <a:gd name="connsiteY39" fmla="*/ 3019579 h 4411101"/>
                <a:gd name="connsiteX40" fmla="*/ 1489577 w 5367778"/>
                <a:gd name="connsiteY40" fmla="*/ 3019579 h 4411101"/>
                <a:gd name="connsiteX41" fmla="*/ 1489577 w 5367778"/>
                <a:gd name="connsiteY41" fmla="*/ 3381090 h 4411101"/>
                <a:gd name="connsiteX42" fmla="*/ 2683988 w 5367778"/>
                <a:gd name="connsiteY42" fmla="*/ 3587148 h 4411101"/>
                <a:gd name="connsiteX43" fmla="*/ 3878400 w 5367778"/>
                <a:gd name="connsiteY43" fmla="*/ 3381090 h 4411101"/>
                <a:gd name="connsiteX44" fmla="*/ 3878400 w 5367778"/>
                <a:gd name="connsiteY44" fmla="*/ 2974006 h 4411101"/>
                <a:gd name="connsiteX45" fmla="*/ 3758455 w 5367778"/>
                <a:gd name="connsiteY45" fmla="*/ 2894602 h 4411101"/>
                <a:gd name="connsiteX46" fmla="*/ 2683709 w 5367778"/>
                <a:gd name="connsiteY46" fmla="*/ 3752106 h 4411101"/>
                <a:gd name="connsiteX47" fmla="*/ 1489298 w 5367778"/>
                <a:gd name="connsiteY47" fmla="*/ 3546048 h 4411101"/>
                <a:gd name="connsiteX48" fmla="*/ 1489298 w 5367778"/>
                <a:gd name="connsiteY48" fmla="*/ 4205043 h 4411101"/>
                <a:gd name="connsiteX49" fmla="*/ 2683709 w 5367778"/>
                <a:gd name="connsiteY49" fmla="*/ 4411101 h 4411101"/>
                <a:gd name="connsiteX50" fmla="*/ 3878120 w 5367778"/>
                <a:gd name="connsiteY50" fmla="*/ 4205043 h 4411101"/>
                <a:gd name="connsiteX51" fmla="*/ 3878120 w 5367778"/>
                <a:gd name="connsiteY51" fmla="*/ 3546048 h 4411101"/>
                <a:gd name="connsiteX52" fmla="*/ 2683709 w 5367778"/>
                <a:gd name="connsiteY52" fmla="*/ 3752106 h 4411101"/>
                <a:gd name="connsiteX53" fmla="*/ 4403191 w 5367778"/>
                <a:gd name="connsiteY53" fmla="*/ 1090683 h 4411101"/>
                <a:gd name="connsiteX54" fmla="*/ 3438604 w 5367778"/>
                <a:gd name="connsiteY54" fmla="*/ 2055271 h 4411101"/>
                <a:gd name="connsiteX55" fmla="*/ 4403191 w 5367778"/>
                <a:gd name="connsiteY55" fmla="*/ 3019859 h 4411101"/>
                <a:gd name="connsiteX56" fmla="*/ 5367779 w 5367778"/>
                <a:gd name="connsiteY56" fmla="*/ 2055271 h 4411101"/>
                <a:gd name="connsiteX57" fmla="*/ 4403191 w 5367778"/>
                <a:gd name="connsiteY57" fmla="*/ 1090683 h 4411101"/>
                <a:gd name="connsiteX58" fmla="*/ 4403191 w 5367778"/>
                <a:gd name="connsiteY58" fmla="*/ 2739709 h 4411101"/>
                <a:gd name="connsiteX59" fmla="*/ 3740562 w 5367778"/>
                <a:gd name="connsiteY59" fmla="*/ 2227219 h 4411101"/>
                <a:gd name="connsiteX60" fmla="*/ 3718754 w 5367778"/>
                <a:gd name="connsiteY60" fmla="*/ 2055550 h 4411101"/>
                <a:gd name="connsiteX61" fmla="*/ 3718754 w 5367778"/>
                <a:gd name="connsiteY61" fmla="*/ 2003546 h 4411101"/>
                <a:gd name="connsiteX62" fmla="*/ 3601326 w 5367778"/>
                <a:gd name="connsiteY62" fmla="*/ 2120974 h 4411101"/>
                <a:gd name="connsiteX63" fmla="*/ 3565258 w 5367778"/>
                <a:gd name="connsiteY63" fmla="*/ 2120974 h 4411101"/>
                <a:gd name="connsiteX64" fmla="*/ 3531987 w 5367778"/>
                <a:gd name="connsiteY64" fmla="*/ 2087703 h 4411101"/>
                <a:gd name="connsiteX65" fmla="*/ 3524438 w 5367778"/>
                <a:gd name="connsiteY65" fmla="*/ 2069530 h 4411101"/>
                <a:gd name="connsiteX66" fmla="*/ 3531987 w 5367778"/>
                <a:gd name="connsiteY66" fmla="*/ 2051357 h 4411101"/>
                <a:gd name="connsiteX67" fmla="*/ 3780263 w 5367778"/>
                <a:gd name="connsiteY67" fmla="*/ 1803080 h 4411101"/>
                <a:gd name="connsiteX68" fmla="*/ 4028540 w 5367778"/>
                <a:gd name="connsiteY68" fmla="*/ 2051357 h 4411101"/>
                <a:gd name="connsiteX69" fmla="*/ 4036089 w 5367778"/>
                <a:gd name="connsiteY69" fmla="*/ 2069530 h 4411101"/>
                <a:gd name="connsiteX70" fmla="*/ 4028540 w 5367778"/>
                <a:gd name="connsiteY70" fmla="*/ 2087703 h 4411101"/>
                <a:gd name="connsiteX71" fmla="*/ 3995269 w 5367778"/>
                <a:gd name="connsiteY71" fmla="*/ 2120974 h 4411101"/>
                <a:gd name="connsiteX72" fmla="*/ 3959201 w 5367778"/>
                <a:gd name="connsiteY72" fmla="*/ 2120974 h 4411101"/>
                <a:gd name="connsiteX73" fmla="*/ 3819965 w 5367778"/>
                <a:gd name="connsiteY73" fmla="*/ 1981459 h 4411101"/>
                <a:gd name="connsiteX74" fmla="*/ 3818008 w 5367778"/>
                <a:gd name="connsiteY74" fmla="*/ 2030387 h 4411101"/>
                <a:gd name="connsiteX75" fmla="*/ 3817449 w 5367778"/>
                <a:gd name="connsiteY75" fmla="*/ 2055271 h 4411101"/>
                <a:gd name="connsiteX76" fmla="*/ 3863581 w 5367778"/>
                <a:gd name="connsiteY76" fmla="*/ 2283416 h 4411101"/>
                <a:gd name="connsiteX77" fmla="*/ 4403471 w 5367778"/>
                <a:gd name="connsiteY77" fmla="*/ 2641572 h 4411101"/>
                <a:gd name="connsiteX78" fmla="*/ 4869548 w 5367778"/>
                <a:gd name="connsiteY78" fmla="*/ 2410630 h 4411101"/>
                <a:gd name="connsiteX79" fmla="*/ 4939446 w 5367778"/>
                <a:gd name="connsiteY79" fmla="*/ 2480528 h 4411101"/>
                <a:gd name="connsiteX80" fmla="*/ 4403191 w 5367778"/>
                <a:gd name="connsiteY80" fmla="*/ 2739709 h 4411101"/>
                <a:gd name="connsiteX81" fmla="*/ 4104029 w 5367778"/>
                <a:gd name="connsiteY81" fmla="*/ 2342690 h 4411101"/>
                <a:gd name="connsiteX82" fmla="*/ 4350628 w 5367778"/>
                <a:gd name="connsiteY82" fmla="*/ 1749399 h 4411101"/>
                <a:gd name="connsiteX83" fmla="*/ 4373555 w 5367778"/>
                <a:gd name="connsiteY83" fmla="*/ 1734021 h 4411101"/>
                <a:gd name="connsiteX84" fmla="*/ 4458271 w 5367778"/>
                <a:gd name="connsiteY84" fmla="*/ 1734021 h 4411101"/>
                <a:gd name="connsiteX85" fmla="*/ 4481477 w 5367778"/>
                <a:gd name="connsiteY85" fmla="*/ 1750237 h 4411101"/>
                <a:gd name="connsiteX86" fmla="*/ 4702633 w 5367778"/>
                <a:gd name="connsiteY86" fmla="*/ 2343529 h 4411101"/>
                <a:gd name="connsiteX87" fmla="*/ 4679427 w 5367778"/>
                <a:gd name="connsiteY87" fmla="*/ 2377080 h 4411101"/>
                <a:gd name="connsiteX88" fmla="*/ 4562279 w 5367778"/>
                <a:gd name="connsiteY88" fmla="*/ 2377080 h 4411101"/>
                <a:gd name="connsiteX89" fmla="*/ 4538793 w 5367778"/>
                <a:gd name="connsiteY89" fmla="*/ 2360024 h 4411101"/>
                <a:gd name="connsiteX90" fmla="*/ 4506920 w 5367778"/>
                <a:gd name="connsiteY90" fmla="*/ 2264125 h 4411101"/>
                <a:gd name="connsiteX91" fmla="*/ 4294710 w 5367778"/>
                <a:gd name="connsiteY91" fmla="*/ 2264125 h 4411101"/>
                <a:gd name="connsiteX92" fmla="*/ 4260321 w 5367778"/>
                <a:gd name="connsiteY92" fmla="*/ 2360584 h 4411101"/>
                <a:gd name="connsiteX93" fmla="*/ 4236835 w 5367778"/>
                <a:gd name="connsiteY93" fmla="*/ 2377080 h 4411101"/>
                <a:gd name="connsiteX94" fmla="*/ 4127236 w 5367778"/>
                <a:gd name="connsiteY94" fmla="*/ 2377080 h 4411101"/>
                <a:gd name="connsiteX95" fmla="*/ 4104029 w 5367778"/>
                <a:gd name="connsiteY95" fmla="*/ 2342690 h 4411101"/>
                <a:gd name="connsiteX96" fmla="*/ 5026399 w 5367778"/>
                <a:gd name="connsiteY96" fmla="*/ 2307461 h 4411101"/>
                <a:gd name="connsiteX97" fmla="*/ 4778123 w 5367778"/>
                <a:gd name="connsiteY97" fmla="*/ 2059185 h 4411101"/>
                <a:gd name="connsiteX98" fmla="*/ 4778123 w 5367778"/>
                <a:gd name="connsiteY98" fmla="*/ 2023118 h 4411101"/>
                <a:gd name="connsiteX99" fmla="*/ 4811394 w 5367778"/>
                <a:gd name="connsiteY99" fmla="*/ 1989846 h 4411101"/>
                <a:gd name="connsiteX100" fmla="*/ 4829567 w 5367778"/>
                <a:gd name="connsiteY100" fmla="*/ 1982857 h 4411101"/>
                <a:gd name="connsiteX101" fmla="*/ 4847740 w 5367778"/>
                <a:gd name="connsiteY101" fmla="*/ 1989846 h 4411101"/>
                <a:gd name="connsiteX102" fmla="*/ 4986977 w 5367778"/>
                <a:gd name="connsiteY102" fmla="*/ 2129362 h 4411101"/>
                <a:gd name="connsiteX103" fmla="*/ 4988934 w 5367778"/>
                <a:gd name="connsiteY103" fmla="*/ 2080434 h 4411101"/>
                <a:gd name="connsiteX104" fmla="*/ 4989493 w 5367778"/>
                <a:gd name="connsiteY104" fmla="*/ 2055550 h 4411101"/>
                <a:gd name="connsiteX105" fmla="*/ 4943361 w 5367778"/>
                <a:gd name="connsiteY105" fmla="*/ 1827125 h 4411101"/>
                <a:gd name="connsiteX106" fmla="*/ 4403191 w 5367778"/>
                <a:gd name="connsiteY106" fmla="*/ 1469249 h 4411101"/>
                <a:gd name="connsiteX107" fmla="*/ 3937114 w 5367778"/>
                <a:gd name="connsiteY107" fmla="*/ 1700191 h 4411101"/>
                <a:gd name="connsiteX108" fmla="*/ 3867216 w 5367778"/>
                <a:gd name="connsiteY108" fmla="*/ 1630293 h 4411101"/>
                <a:gd name="connsiteX109" fmla="*/ 4403191 w 5367778"/>
                <a:gd name="connsiteY109" fmla="*/ 1371112 h 4411101"/>
                <a:gd name="connsiteX110" fmla="*/ 5065821 w 5367778"/>
                <a:gd name="connsiteY110" fmla="*/ 1883602 h 4411101"/>
                <a:gd name="connsiteX111" fmla="*/ 5087629 w 5367778"/>
                <a:gd name="connsiteY111" fmla="*/ 2055271 h 4411101"/>
                <a:gd name="connsiteX112" fmla="*/ 5087629 w 5367778"/>
                <a:gd name="connsiteY112" fmla="*/ 2107275 h 4411101"/>
                <a:gd name="connsiteX113" fmla="*/ 5205057 w 5367778"/>
                <a:gd name="connsiteY113" fmla="*/ 1989846 h 4411101"/>
                <a:gd name="connsiteX114" fmla="*/ 5241125 w 5367778"/>
                <a:gd name="connsiteY114" fmla="*/ 1989846 h 4411101"/>
                <a:gd name="connsiteX115" fmla="*/ 5274396 w 5367778"/>
                <a:gd name="connsiteY115" fmla="*/ 2023118 h 4411101"/>
                <a:gd name="connsiteX116" fmla="*/ 5281945 w 5367778"/>
                <a:gd name="connsiteY116" fmla="*/ 2041291 h 4411101"/>
                <a:gd name="connsiteX117" fmla="*/ 5274396 w 5367778"/>
                <a:gd name="connsiteY117" fmla="*/ 2059464 h 4411101"/>
                <a:gd name="connsiteX118" fmla="*/ 5026399 w 5367778"/>
                <a:gd name="connsiteY118" fmla="*/ 2307461 h 4411101"/>
                <a:gd name="connsiteX119" fmla="*/ 4466379 w 5367778"/>
                <a:gd name="connsiteY119" fmla="*/ 2145299 h 4411101"/>
                <a:gd name="connsiteX120" fmla="*/ 4337767 w 5367778"/>
                <a:gd name="connsiteY120" fmla="*/ 2145299 h 4411101"/>
                <a:gd name="connsiteX121" fmla="*/ 4404030 w 5367778"/>
                <a:gd name="connsiteY121" fmla="*/ 1959651 h 4411101"/>
                <a:gd name="connsiteX122" fmla="*/ 4404869 w 5367778"/>
                <a:gd name="connsiteY122" fmla="*/ 1959651 h 4411101"/>
                <a:gd name="connsiteX123" fmla="*/ 4466379 w 5367778"/>
                <a:gd name="connsiteY123"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61436 w 5367779"/>
                <a:gd name="connsiteY28" fmla="*/ 745668 h 4411101"/>
                <a:gd name="connsiteX29" fmla="*/ 3155378 w 5367779"/>
                <a:gd name="connsiteY29" fmla="*/ 712956 h 4411101"/>
                <a:gd name="connsiteX30" fmla="*/ 3305798 w 5367779"/>
                <a:gd name="connsiteY30" fmla="*/ 676609 h 4411101"/>
                <a:gd name="connsiteX31" fmla="*/ 4283527 w 5367779"/>
                <a:gd name="connsiteY31" fmla="*/ 1003451 h 4411101"/>
                <a:gd name="connsiteX32" fmla="*/ 3396945 w 5367779"/>
                <a:gd name="connsiteY32" fmla="*/ 419386 h 4411101"/>
                <a:gd name="connsiteX33" fmla="*/ 3079609 w 5367779"/>
                <a:gd name="connsiteY33" fmla="*/ 473067 h 4411101"/>
                <a:gd name="connsiteX34" fmla="*/ 2180726 w 5367779"/>
                <a:gd name="connsiteY34" fmla="*/ 0 h 4411101"/>
                <a:gd name="connsiteX35" fmla="*/ 1119679 w 5367779"/>
                <a:gd name="connsiteY35" fmla="*/ 839611 h 4411101"/>
                <a:gd name="connsiteX36" fmla="*/ 1090322 w 5367779"/>
                <a:gd name="connsiteY36" fmla="*/ 838772 h 4411101"/>
                <a:gd name="connsiteX37" fmla="*/ 198 w 5367779"/>
                <a:gd name="connsiteY37" fmla="*/ 1907926 h 4411101"/>
                <a:gd name="connsiteX38" fmla="*/ 1111850 w 5367779"/>
                <a:gd name="connsiteY38" fmla="*/ 3019579 h 4411101"/>
                <a:gd name="connsiteX39" fmla="*/ 1489577 w 5367779"/>
                <a:gd name="connsiteY39" fmla="*/ 3019579 h 4411101"/>
                <a:gd name="connsiteX40" fmla="*/ 1489577 w 5367779"/>
                <a:gd name="connsiteY40" fmla="*/ 3381090 h 4411101"/>
                <a:gd name="connsiteX41" fmla="*/ 2683988 w 5367779"/>
                <a:gd name="connsiteY41" fmla="*/ 3587148 h 4411101"/>
                <a:gd name="connsiteX42" fmla="*/ 3878400 w 5367779"/>
                <a:gd name="connsiteY42" fmla="*/ 3381090 h 4411101"/>
                <a:gd name="connsiteX43" fmla="*/ 3878400 w 5367779"/>
                <a:gd name="connsiteY43" fmla="*/ 2974006 h 4411101"/>
                <a:gd name="connsiteX44" fmla="*/ 3758455 w 5367779"/>
                <a:gd name="connsiteY44" fmla="*/ 2894602 h 4411101"/>
                <a:gd name="connsiteX45" fmla="*/ 2683709 w 5367779"/>
                <a:gd name="connsiteY45" fmla="*/ 3752106 h 4411101"/>
                <a:gd name="connsiteX46" fmla="*/ 1489298 w 5367779"/>
                <a:gd name="connsiteY46" fmla="*/ 3546048 h 4411101"/>
                <a:gd name="connsiteX47" fmla="*/ 1489298 w 5367779"/>
                <a:gd name="connsiteY47" fmla="*/ 4205043 h 4411101"/>
                <a:gd name="connsiteX48" fmla="*/ 2683709 w 5367779"/>
                <a:gd name="connsiteY48" fmla="*/ 4411101 h 4411101"/>
                <a:gd name="connsiteX49" fmla="*/ 3878120 w 5367779"/>
                <a:gd name="connsiteY49" fmla="*/ 4205043 h 4411101"/>
                <a:gd name="connsiteX50" fmla="*/ 3878120 w 5367779"/>
                <a:gd name="connsiteY50" fmla="*/ 3546048 h 4411101"/>
                <a:gd name="connsiteX51" fmla="*/ 2683709 w 5367779"/>
                <a:gd name="connsiteY51" fmla="*/ 3752106 h 4411101"/>
                <a:gd name="connsiteX52" fmla="*/ 4403191 w 5367779"/>
                <a:gd name="connsiteY52" fmla="*/ 1090683 h 4411101"/>
                <a:gd name="connsiteX53" fmla="*/ 3438604 w 5367779"/>
                <a:gd name="connsiteY53" fmla="*/ 2055271 h 4411101"/>
                <a:gd name="connsiteX54" fmla="*/ 4403191 w 5367779"/>
                <a:gd name="connsiteY54" fmla="*/ 3019859 h 4411101"/>
                <a:gd name="connsiteX55" fmla="*/ 5367779 w 5367779"/>
                <a:gd name="connsiteY55" fmla="*/ 2055271 h 4411101"/>
                <a:gd name="connsiteX56" fmla="*/ 4403191 w 5367779"/>
                <a:gd name="connsiteY56" fmla="*/ 1090683 h 4411101"/>
                <a:gd name="connsiteX57" fmla="*/ 4403191 w 5367779"/>
                <a:gd name="connsiteY57" fmla="*/ 2739709 h 4411101"/>
                <a:gd name="connsiteX58" fmla="*/ 3740562 w 5367779"/>
                <a:gd name="connsiteY58" fmla="*/ 2227219 h 4411101"/>
                <a:gd name="connsiteX59" fmla="*/ 3718754 w 5367779"/>
                <a:gd name="connsiteY59" fmla="*/ 2055550 h 4411101"/>
                <a:gd name="connsiteX60" fmla="*/ 3718754 w 5367779"/>
                <a:gd name="connsiteY60" fmla="*/ 2003546 h 4411101"/>
                <a:gd name="connsiteX61" fmla="*/ 3601326 w 5367779"/>
                <a:gd name="connsiteY61" fmla="*/ 2120974 h 4411101"/>
                <a:gd name="connsiteX62" fmla="*/ 3565258 w 5367779"/>
                <a:gd name="connsiteY62" fmla="*/ 2120974 h 4411101"/>
                <a:gd name="connsiteX63" fmla="*/ 3531987 w 5367779"/>
                <a:gd name="connsiteY63" fmla="*/ 2087703 h 4411101"/>
                <a:gd name="connsiteX64" fmla="*/ 3524438 w 5367779"/>
                <a:gd name="connsiteY64" fmla="*/ 2069530 h 4411101"/>
                <a:gd name="connsiteX65" fmla="*/ 3531987 w 5367779"/>
                <a:gd name="connsiteY65" fmla="*/ 2051357 h 4411101"/>
                <a:gd name="connsiteX66" fmla="*/ 3780263 w 5367779"/>
                <a:gd name="connsiteY66" fmla="*/ 1803080 h 4411101"/>
                <a:gd name="connsiteX67" fmla="*/ 4028540 w 5367779"/>
                <a:gd name="connsiteY67" fmla="*/ 2051357 h 4411101"/>
                <a:gd name="connsiteX68" fmla="*/ 4036089 w 5367779"/>
                <a:gd name="connsiteY68" fmla="*/ 2069530 h 4411101"/>
                <a:gd name="connsiteX69" fmla="*/ 4028540 w 5367779"/>
                <a:gd name="connsiteY69" fmla="*/ 2087703 h 4411101"/>
                <a:gd name="connsiteX70" fmla="*/ 3995269 w 5367779"/>
                <a:gd name="connsiteY70" fmla="*/ 2120974 h 4411101"/>
                <a:gd name="connsiteX71" fmla="*/ 3959201 w 5367779"/>
                <a:gd name="connsiteY71" fmla="*/ 2120974 h 4411101"/>
                <a:gd name="connsiteX72" fmla="*/ 3819965 w 5367779"/>
                <a:gd name="connsiteY72" fmla="*/ 1981459 h 4411101"/>
                <a:gd name="connsiteX73" fmla="*/ 3818008 w 5367779"/>
                <a:gd name="connsiteY73" fmla="*/ 2030387 h 4411101"/>
                <a:gd name="connsiteX74" fmla="*/ 3817449 w 5367779"/>
                <a:gd name="connsiteY74" fmla="*/ 2055271 h 4411101"/>
                <a:gd name="connsiteX75" fmla="*/ 3863581 w 5367779"/>
                <a:gd name="connsiteY75" fmla="*/ 2283416 h 4411101"/>
                <a:gd name="connsiteX76" fmla="*/ 4403471 w 5367779"/>
                <a:gd name="connsiteY76" fmla="*/ 2641572 h 4411101"/>
                <a:gd name="connsiteX77" fmla="*/ 4869548 w 5367779"/>
                <a:gd name="connsiteY77" fmla="*/ 2410630 h 4411101"/>
                <a:gd name="connsiteX78" fmla="*/ 4939446 w 5367779"/>
                <a:gd name="connsiteY78" fmla="*/ 2480528 h 4411101"/>
                <a:gd name="connsiteX79" fmla="*/ 4403191 w 5367779"/>
                <a:gd name="connsiteY79" fmla="*/ 2739709 h 4411101"/>
                <a:gd name="connsiteX80" fmla="*/ 4104029 w 5367779"/>
                <a:gd name="connsiteY80" fmla="*/ 2342690 h 4411101"/>
                <a:gd name="connsiteX81" fmla="*/ 4350628 w 5367779"/>
                <a:gd name="connsiteY81" fmla="*/ 1749399 h 4411101"/>
                <a:gd name="connsiteX82" fmla="*/ 4373555 w 5367779"/>
                <a:gd name="connsiteY82" fmla="*/ 1734021 h 4411101"/>
                <a:gd name="connsiteX83" fmla="*/ 4458271 w 5367779"/>
                <a:gd name="connsiteY83" fmla="*/ 1734021 h 4411101"/>
                <a:gd name="connsiteX84" fmla="*/ 4481477 w 5367779"/>
                <a:gd name="connsiteY84" fmla="*/ 1750237 h 4411101"/>
                <a:gd name="connsiteX85" fmla="*/ 4702633 w 5367779"/>
                <a:gd name="connsiteY85" fmla="*/ 2343529 h 4411101"/>
                <a:gd name="connsiteX86" fmla="*/ 4679427 w 5367779"/>
                <a:gd name="connsiteY86" fmla="*/ 2377080 h 4411101"/>
                <a:gd name="connsiteX87" fmla="*/ 4562279 w 5367779"/>
                <a:gd name="connsiteY87" fmla="*/ 2377080 h 4411101"/>
                <a:gd name="connsiteX88" fmla="*/ 4538793 w 5367779"/>
                <a:gd name="connsiteY88" fmla="*/ 2360024 h 4411101"/>
                <a:gd name="connsiteX89" fmla="*/ 4506920 w 5367779"/>
                <a:gd name="connsiteY89" fmla="*/ 2264125 h 4411101"/>
                <a:gd name="connsiteX90" fmla="*/ 4294710 w 5367779"/>
                <a:gd name="connsiteY90" fmla="*/ 2264125 h 4411101"/>
                <a:gd name="connsiteX91" fmla="*/ 4260321 w 5367779"/>
                <a:gd name="connsiteY91" fmla="*/ 2360584 h 4411101"/>
                <a:gd name="connsiteX92" fmla="*/ 4236835 w 5367779"/>
                <a:gd name="connsiteY92" fmla="*/ 2377080 h 4411101"/>
                <a:gd name="connsiteX93" fmla="*/ 4127236 w 5367779"/>
                <a:gd name="connsiteY93" fmla="*/ 2377080 h 4411101"/>
                <a:gd name="connsiteX94" fmla="*/ 4104029 w 5367779"/>
                <a:gd name="connsiteY94" fmla="*/ 2342690 h 4411101"/>
                <a:gd name="connsiteX95" fmla="*/ 5026399 w 5367779"/>
                <a:gd name="connsiteY95" fmla="*/ 2307461 h 4411101"/>
                <a:gd name="connsiteX96" fmla="*/ 4778123 w 5367779"/>
                <a:gd name="connsiteY96" fmla="*/ 2059185 h 4411101"/>
                <a:gd name="connsiteX97" fmla="*/ 4778123 w 5367779"/>
                <a:gd name="connsiteY97" fmla="*/ 2023118 h 4411101"/>
                <a:gd name="connsiteX98" fmla="*/ 4811394 w 5367779"/>
                <a:gd name="connsiteY98" fmla="*/ 1989846 h 4411101"/>
                <a:gd name="connsiteX99" fmla="*/ 4829567 w 5367779"/>
                <a:gd name="connsiteY99" fmla="*/ 1982857 h 4411101"/>
                <a:gd name="connsiteX100" fmla="*/ 4847740 w 5367779"/>
                <a:gd name="connsiteY100" fmla="*/ 1989846 h 4411101"/>
                <a:gd name="connsiteX101" fmla="*/ 4986977 w 5367779"/>
                <a:gd name="connsiteY101" fmla="*/ 2129362 h 4411101"/>
                <a:gd name="connsiteX102" fmla="*/ 4988934 w 5367779"/>
                <a:gd name="connsiteY102" fmla="*/ 2080434 h 4411101"/>
                <a:gd name="connsiteX103" fmla="*/ 4989493 w 5367779"/>
                <a:gd name="connsiteY103" fmla="*/ 2055550 h 4411101"/>
                <a:gd name="connsiteX104" fmla="*/ 4943361 w 5367779"/>
                <a:gd name="connsiteY104" fmla="*/ 1827125 h 4411101"/>
                <a:gd name="connsiteX105" fmla="*/ 4403191 w 5367779"/>
                <a:gd name="connsiteY105" fmla="*/ 1469249 h 4411101"/>
                <a:gd name="connsiteX106" fmla="*/ 3937114 w 5367779"/>
                <a:gd name="connsiteY106" fmla="*/ 1700191 h 4411101"/>
                <a:gd name="connsiteX107" fmla="*/ 3867216 w 5367779"/>
                <a:gd name="connsiteY107" fmla="*/ 1630293 h 4411101"/>
                <a:gd name="connsiteX108" fmla="*/ 4403191 w 5367779"/>
                <a:gd name="connsiteY108" fmla="*/ 1371112 h 4411101"/>
                <a:gd name="connsiteX109" fmla="*/ 5065821 w 5367779"/>
                <a:gd name="connsiteY109" fmla="*/ 1883602 h 4411101"/>
                <a:gd name="connsiteX110" fmla="*/ 5087629 w 5367779"/>
                <a:gd name="connsiteY110" fmla="*/ 2055271 h 4411101"/>
                <a:gd name="connsiteX111" fmla="*/ 5087629 w 5367779"/>
                <a:gd name="connsiteY111" fmla="*/ 2107275 h 4411101"/>
                <a:gd name="connsiteX112" fmla="*/ 5205057 w 5367779"/>
                <a:gd name="connsiteY112" fmla="*/ 1989846 h 4411101"/>
                <a:gd name="connsiteX113" fmla="*/ 5241125 w 5367779"/>
                <a:gd name="connsiteY113" fmla="*/ 1989846 h 4411101"/>
                <a:gd name="connsiteX114" fmla="*/ 5274396 w 5367779"/>
                <a:gd name="connsiteY114" fmla="*/ 2023118 h 4411101"/>
                <a:gd name="connsiteX115" fmla="*/ 5281945 w 5367779"/>
                <a:gd name="connsiteY115" fmla="*/ 2041291 h 4411101"/>
                <a:gd name="connsiteX116" fmla="*/ 5274396 w 5367779"/>
                <a:gd name="connsiteY116" fmla="*/ 2059464 h 4411101"/>
                <a:gd name="connsiteX117" fmla="*/ 5026399 w 5367779"/>
                <a:gd name="connsiteY117" fmla="*/ 2307461 h 4411101"/>
                <a:gd name="connsiteX118" fmla="*/ 4466379 w 5367779"/>
                <a:gd name="connsiteY118" fmla="*/ 2145299 h 4411101"/>
                <a:gd name="connsiteX119" fmla="*/ 4337767 w 5367779"/>
                <a:gd name="connsiteY119" fmla="*/ 2145299 h 4411101"/>
                <a:gd name="connsiteX120" fmla="*/ 4404030 w 5367779"/>
                <a:gd name="connsiteY120" fmla="*/ 1959651 h 4411101"/>
                <a:gd name="connsiteX121" fmla="*/ 4404869 w 5367779"/>
                <a:gd name="connsiteY121" fmla="*/ 1959651 h 4411101"/>
                <a:gd name="connsiteX122" fmla="*/ 4466379 w 5367779"/>
                <a:gd name="connsiteY122"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61436 w 5367779"/>
                <a:gd name="connsiteY28" fmla="*/ 745668 h 4411101"/>
                <a:gd name="connsiteX29" fmla="*/ 3155378 w 5367779"/>
                <a:gd name="connsiteY29" fmla="*/ 712956 h 4411101"/>
                <a:gd name="connsiteX30" fmla="*/ 3305798 w 5367779"/>
                <a:gd name="connsiteY30" fmla="*/ 676609 h 4411101"/>
                <a:gd name="connsiteX31" fmla="*/ 3396945 w 5367779"/>
                <a:gd name="connsiteY31" fmla="*/ 419386 h 4411101"/>
                <a:gd name="connsiteX32" fmla="*/ 3079609 w 5367779"/>
                <a:gd name="connsiteY32" fmla="*/ 473067 h 4411101"/>
                <a:gd name="connsiteX33" fmla="*/ 2180726 w 5367779"/>
                <a:gd name="connsiteY33" fmla="*/ 0 h 4411101"/>
                <a:gd name="connsiteX34" fmla="*/ 1119679 w 5367779"/>
                <a:gd name="connsiteY34" fmla="*/ 839611 h 4411101"/>
                <a:gd name="connsiteX35" fmla="*/ 1090322 w 5367779"/>
                <a:gd name="connsiteY35" fmla="*/ 838772 h 4411101"/>
                <a:gd name="connsiteX36" fmla="*/ 198 w 5367779"/>
                <a:gd name="connsiteY36" fmla="*/ 1907926 h 4411101"/>
                <a:gd name="connsiteX37" fmla="*/ 1111850 w 5367779"/>
                <a:gd name="connsiteY37" fmla="*/ 3019579 h 4411101"/>
                <a:gd name="connsiteX38" fmla="*/ 1489577 w 5367779"/>
                <a:gd name="connsiteY38" fmla="*/ 3019579 h 4411101"/>
                <a:gd name="connsiteX39" fmla="*/ 1489577 w 5367779"/>
                <a:gd name="connsiteY39" fmla="*/ 3381090 h 4411101"/>
                <a:gd name="connsiteX40" fmla="*/ 2683988 w 5367779"/>
                <a:gd name="connsiteY40" fmla="*/ 3587148 h 4411101"/>
                <a:gd name="connsiteX41" fmla="*/ 3878400 w 5367779"/>
                <a:gd name="connsiteY41" fmla="*/ 3381090 h 4411101"/>
                <a:gd name="connsiteX42" fmla="*/ 3878400 w 5367779"/>
                <a:gd name="connsiteY42" fmla="*/ 2974006 h 4411101"/>
                <a:gd name="connsiteX43" fmla="*/ 3758455 w 5367779"/>
                <a:gd name="connsiteY43" fmla="*/ 2894602 h 4411101"/>
                <a:gd name="connsiteX44" fmla="*/ 2683709 w 5367779"/>
                <a:gd name="connsiteY44" fmla="*/ 3752106 h 4411101"/>
                <a:gd name="connsiteX45" fmla="*/ 1489298 w 5367779"/>
                <a:gd name="connsiteY45" fmla="*/ 3546048 h 4411101"/>
                <a:gd name="connsiteX46" fmla="*/ 1489298 w 5367779"/>
                <a:gd name="connsiteY46" fmla="*/ 4205043 h 4411101"/>
                <a:gd name="connsiteX47" fmla="*/ 2683709 w 5367779"/>
                <a:gd name="connsiteY47" fmla="*/ 4411101 h 4411101"/>
                <a:gd name="connsiteX48" fmla="*/ 3878120 w 5367779"/>
                <a:gd name="connsiteY48" fmla="*/ 4205043 h 4411101"/>
                <a:gd name="connsiteX49" fmla="*/ 3878120 w 5367779"/>
                <a:gd name="connsiteY49" fmla="*/ 3546048 h 4411101"/>
                <a:gd name="connsiteX50" fmla="*/ 2683709 w 5367779"/>
                <a:gd name="connsiteY50" fmla="*/ 3752106 h 4411101"/>
                <a:gd name="connsiteX51" fmla="*/ 4403191 w 5367779"/>
                <a:gd name="connsiteY51" fmla="*/ 1090683 h 4411101"/>
                <a:gd name="connsiteX52" fmla="*/ 3438604 w 5367779"/>
                <a:gd name="connsiteY52" fmla="*/ 2055271 h 4411101"/>
                <a:gd name="connsiteX53" fmla="*/ 4403191 w 5367779"/>
                <a:gd name="connsiteY53" fmla="*/ 3019859 h 4411101"/>
                <a:gd name="connsiteX54" fmla="*/ 5367779 w 5367779"/>
                <a:gd name="connsiteY54" fmla="*/ 2055271 h 4411101"/>
                <a:gd name="connsiteX55" fmla="*/ 4403191 w 5367779"/>
                <a:gd name="connsiteY55" fmla="*/ 1090683 h 4411101"/>
                <a:gd name="connsiteX56" fmla="*/ 4403191 w 5367779"/>
                <a:gd name="connsiteY56" fmla="*/ 2739709 h 4411101"/>
                <a:gd name="connsiteX57" fmla="*/ 3740562 w 5367779"/>
                <a:gd name="connsiteY57" fmla="*/ 2227219 h 4411101"/>
                <a:gd name="connsiteX58" fmla="*/ 3718754 w 5367779"/>
                <a:gd name="connsiteY58" fmla="*/ 2055550 h 4411101"/>
                <a:gd name="connsiteX59" fmla="*/ 3718754 w 5367779"/>
                <a:gd name="connsiteY59" fmla="*/ 2003546 h 4411101"/>
                <a:gd name="connsiteX60" fmla="*/ 3601326 w 5367779"/>
                <a:gd name="connsiteY60" fmla="*/ 2120974 h 4411101"/>
                <a:gd name="connsiteX61" fmla="*/ 3565258 w 5367779"/>
                <a:gd name="connsiteY61" fmla="*/ 2120974 h 4411101"/>
                <a:gd name="connsiteX62" fmla="*/ 3531987 w 5367779"/>
                <a:gd name="connsiteY62" fmla="*/ 2087703 h 4411101"/>
                <a:gd name="connsiteX63" fmla="*/ 3524438 w 5367779"/>
                <a:gd name="connsiteY63" fmla="*/ 2069530 h 4411101"/>
                <a:gd name="connsiteX64" fmla="*/ 3531987 w 5367779"/>
                <a:gd name="connsiteY64" fmla="*/ 2051357 h 4411101"/>
                <a:gd name="connsiteX65" fmla="*/ 3780263 w 5367779"/>
                <a:gd name="connsiteY65" fmla="*/ 1803080 h 4411101"/>
                <a:gd name="connsiteX66" fmla="*/ 4028540 w 5367779"/>
                <a:gd name="connsiteY66" fmla="*/ 2051357 h 4411101"/>
                <a:gd name="connsiteX67" fmla="*/ 4036089 w 5367779"/>
                <a:gd name="connsiteY67" fmla="*/ 2069530 h 4411101"/>
                <a:gd name="connsiteX68" fmla="*/ 4028540 w 5367779"/>
                <a:gd name="connsiteY68" fmla="*/ 2087703 h 4411101"/>
                <a:gd name="connsiteX69" fmla="*/ 3995269 w 5367779"/>
                <a:gd name="connsiteY69" fmla="*/ 2120974 h 4411101"/>
                <a:gd name="connsiteX70" fmla="*/ 3959201 w 5367779"/>
                <a:gd name="connsiteY70" fmla="*/ 2120974 h 4411101"/>
                <a:gd name="connsiteX71" fmla="*/ 3819965 w 5367779"/>
                <a:gd name="connsiteY71" fmla="*/ 1981459 h 4411101"/>
                <a:gd name="connsiteX72" fmla="*/ 3818008 w 5367779"/>
                <a:gd name="connsiteY72" fmla="*/ 2030387 h 4411101"/>
                <a:gd name="connsiteX73" fmla="*/ 3817449 w 5367779"/>
                <a:gd name="connsiteY73" fmla="*/ 2055271 h 4411101"/>
                <a:gd name="connsiteX74" fmla="*/ 3863581 w 5367779"/>
                <a:gd name="connsiteY74" fmla="*/ 2283416 h 4411101"/>
                <a:gd name="connsiteX75" fmla="*/ 4403471 w 5367779"/>
                <a:gd name="connsiteY75" fmla="*/ 2641572 h 4411101"/>
                <a:gd name="connsiteX76" fmla="*/ 4869548 w 5367779"/>
                <a:gd name="connsiteY76" fmla="*/ 2410630 h 4411101"/>
                <a:gd name="connsiteX77" fmla="*/ 4939446 w 5367779"/>
                <a:gd name="connsiteY77" fmla="*/ 2480528 h 4411101"/>
                <a:gd name="connsiteX78" fmla="*/ 4403191 w 5367779"/>
                <a:gd name="connsiteY78" fmla="*/ 2739709 h 4411101"/>
                <a:gd name="connsiteX79" fmla="*/ 4104029 w 5367779"/>
                <a:gd name="connsiteY79" fmla="*/ 2342690 h 4411101"/>
                <a:gd name="connsiteX80" fmla="*/ 4350628 w 5367779"/>
                <a:gd name="connsiteY80" fmla="*/ 1749399 h 4411101"/>
                <a:gd name="connsiteX81" fmla="*/ 4373555 w 5367779"/>
                <a:gd name="connsiteY81" fmla="*/ 1734021 h 4411101"/>
                <a:gd name="connsiteX82" fmla="*/ 4458271 w 5367779"/>
                <a:gd name="connsiteY82" fmla="*/ 1734021 h 4411101"/>
                <a:gd name="connsiteX83" fmla="*/ 4481477 w 5367779"/>
                <a:gd name="connsiteY83" fmla="*/ 1750237 h 4411101"/>
                <a:gd name="connsiteX84" fmla="*/ 4702633 w 5367779"/>
                <a:gd name="connsiteY84" fmla="*/ 2343529 h 4411101"/>
                <a:gd name="connsiteX85" fmla="*/ 4679427 w 5367779"/>
                <a:gd name="connsiteY85" fmla="*/ 2377080 h 4411101"/>
                <a:gd name="connsiteX86" fmla="*/ 4562279 w 5367779"/>
                <a:gd name="connsiteY86" fmla="*/ 2377080 h 4411101"/>
                <a:gd name="connsiteX87" fmla="*/ 4538793 w 5367779"/>
                <a:gd name="connsiteY87" fmla="*/ 2360024 h 4411101"/>
                <a:gd name="connsiteX88" fmla="*/ 4506920 w 5367779"/>
                <a:gd name="connsiteY88" fmla="*/ 2264125 h 4411101"/>
                <a:gd name="connsiteX89" fmla="*/ 4294710 w 5367779"/>
                <a:gd name="connsiteY89" fmla="*/ 2264125 h 4411101"/>
                <a:gd name="connsiteX90" fmla="*/ 4260321 w 5367779"/>
                <a:gd name="connsiteY90" fmla="*/ 2360584 h 4411101"/>
                <a:gd name="connsiteX91" fmla="*/ 4236835 w 5367779"/>
                <a:gd name="connsiteY91" fmla="*/ 2377080 h 4411101"/>
                <a:gd name="connsiteX92" fmla="*/ 4127236 w 5367779"/>
                <a:gd name="connsiteY92" fmla="*/ 2377080 h 4411101"/>
                <a:gd name="connsiteX93" fmla="*/ 4104029 w 5367779"/>
                <a:gd name="connsiteY93" fmla="*/ 2342690 h 4411101"/>
                <a:gd name="connsiteX94" fmla="*/ 5026399 w 5367779"/>
                <a:gd name="connsiteY94" fmla="*/ 2307461 h 4411101"/>
                <a:gd name="connsiteX95" fmla="*/ 4778123 w 5367779"/>
                <a:gd name="connsiteY95" fmla="*/ 2059185 h 4411101"/>
                <a:gd name="connsiteX96" fmla="*/ 4778123 w 5367779"/>
                <a:gd name="connsiteY96" fmla="*/ 2023118 h 4411101"/>
                <a:gd name="connsiteX97" fmla="*/ 4811394 w 5367779"/>
                <a:gd name="connsiteY97" fmla="*/ 1989846 h 4411101"/>
                <a:gd name="connsiteX98" fmla="*/ 4829567 w 5367779"/>
                <a:gd name="connsiteY98" fmla="*/ 1982857 h 4411101"/>
                <a:gd name="connsiteX99" fmla="*/ 4847740 w 5367779"/>
                <a:gd name="connsiteY99" fmla="*/ 1989846 h 4411101"/>
                <a:gd name="connsiteX100" fmla="*/ 4986977 w 5367779"/>
                <a:gd name="connsiteY100" fmla="*/ 2129362 h 4411101"/>
                <a:gd name="connsiteX101" fmla="*/ 4988934 w 5367779"/>
                <a:gd name="connsiteY101" fmla="*/ 2080434 h 4411101"/>
                <a:gd name="connsiteX102" fmla="*/ 4989493 w 5367779"/>
                <a:gd name="connsiteY102" fmla="*/ 2055550 h 4411101"/>
                <a:gd name="connsiteX103" fmla="*/ 4943361 w 5367779"/>
                <a:gd name="connsiteY103" fmla="*/ 1827125 h 4411101"/>
                <a:gd name="connsiteX104" fmla="*/ 4403191 w 5367779"/>
                <a:gd name="connsiteY104" fmla="*/ 1469249 h 4411101"/>
                <a:gd name="connsiteX105" fmla="*/ 3937114 w 5367779"/>
                <a:gd name="connsiteY105" fmla="*/ 1700191 h 4411101"/>
                <a:gd name="connsiteX106" fmla="*/ 3867216 w 5367779"/>
                <a:gd name="connsiteY106" fmla="*/ 1630293 h 4411101"/>
                <a:gd name="connsiteX107" fmla="*/ 4403191 w 5367779"/>
                <a:gd name="connsiteY107" fmla="*/ 1371112 h 4411101"/>
                <a:gd name="connsiteX108" fmla="*/ 5065821 w 5367779"/>
                <a:gd name="connsiteY108" fmla="*/ 1883602 h 4411101"/>
                <a:gd name="connsiteX109" fmla="*/ 5087629 w 5367779"/>
                <a:gd name="connsiteY109" fmla="*/ 2055271 h 4411101"/>
                <a:gd name="connsiteX110" fmla="*/ 5087629 w 5367779"/>
                <a:gd name="connsiteY110" fmla="*/ 2107275 h 4411101"/>
                <a:gd name="connsiteX111" fmla="*/ 5205057 w 5367779"/>
                <a:gd name="connsiteY111" fmla="*/ 1989846 h 4411101"/>
                <a:gd name="connsiteX112" fmla="*/ 5241125 w 5367779"/>
                <a:gd name="connsiteY112" fmla="*/ 1989846 h 4411101"/>
                <a:gd name="connsiteX113" fmla="*/ 5274396 w 5367779"/>
                <a:gd name="connsiteY113" fmla="*/ 2023118 h 4411101"/>
                <a:gd name="connsiteX114" fmla="*/ 5281945 w 5367779"/>
                <a:gd name="connsiteY114" fmla="*/ 2041291 h 4411101"/>
                <a:gd name="connsiteX115" fmla="*/ 5274396 w 5367779"/>
                <a:gd name="connsiteY115" fmla="*/ 2059464 h 4411101"/>
                <a:gd name="connsiteX116" fmla="*/ 5026399 w 5367779"/>
                <a:gd name="connsiteY116" fmla="*/ 2307461 h 4411101"/>
                <a:gd name="connsiteX117" fmla="*/ 4466379 w 5367779"/>
                <a:gd name="connsiteY117" fmla="*/ 2145299 h 4411101"/>
                <a:gd name="connsiteX118" fmla="*/ 4337767 w 5367779"/>
                <a:gd name="connsiteY118" fmla="*/ 2145299 h 4411101"/>
                <a:gd name="connsiteX119" fmla="*/ 4404030 w 5367779"/>
                <a:gd name="connsiteY119" fmla="*/ 1959651 h 4411101"/>
                <a:gd name="connsiteX120" fmla="*/ 4404869 w 5367779"/>
                <a:gd name="connsiteY120" fmla="*/ 1959651 h 4411101"/>
                <a:gd name="connsiteX121" fmla="*/ 4466379 w 5367779"/>
                <a:gd name="connsiteY121"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61436 w 5367779"/>
                <a:gd name="connsiteY28" fmla="*/ 745668 h 4411101"/>
                <a:gd name="connsiteX29" fmla="*/ 3155378 w 5367779"/>
                <a:gd name="connsiteY29" fmla="*/ 712956 h 4411101"/>
                <a:gd name="connsiteX30" fmla="*/ 3305798 w 5367779"/>
                <a:gd name="connsiteY30" fmla="*/ 676609 h 4411101"/>
                <a:gd name="connsiteX31" fmla="*/ 3079609 w 5367779"/>
                <a:gd name="connsiteY31" fmla="*/ 473067 h 4411101"/>
                <a:gd name="connsiteX32" fmla="*/ 2180726 w 5367779"/>
                <a:gd name="connsiteY32" fmla="*/ 0 h 4411101"/>
                <a:gd name="connsiteX33" fmla="*/ 1119679 w 5367779"/>
                <a:gd name="connsiteY33" fmla="*/ 839611 h 4411101"/>
                <a:gd name="connsiteX34" fmla="*/ 1090322 w 5367779"/>
                <a:gd name="connsiteY34" fmla="*/ 838772 h 4411101"/>
                <a:gd name="connsiteX35" fmla="*/ 198 w 5367779"/>
                <a:gd name="connsiteY35" fmla="*/ 1907926 h 4411101"/>
                <a:gd name="connsiteX36" fmla="*/ 1111850 w 5367779"/>
                <a:gd name="connsiteY36" fmla="*/ 3019579 h 4411101"/>
                <a:gd name="connsiteX37" fmla="*/ 1489577 w 5367779"/>
                <a:gd name="connsiteY37" fmla="*/ 3019579 h 4411101"/>
                <a:gd name="connsiteX38" fmla="*/ 1489577 w 5367779"/>
                <a:gd name="connsiteY38" fmla="*/ 3381090 h 4411101"/>
                <a:gd name="connsiteX39" fmla="*/ 2683988 w 5367779"/>
                <a:gd name="connsiteY39" fmla="*/ 3587148 h 4411101"/>
                <a:gd name="connsiteX40" fmla="*/ 3878400 w 5367779"/>
                <a:gd name="connsiteY40" fmla="*/ 3381090 h 4411101"/>
                <a:gd name="connsiteX41" fmla="*/ 3878400 w 5367779"/>
                <a:gd name="connsiteY41" fmla="*/ 2974006 h 4411101"/>
                <a:gd name="connsiteX42" fmla="*/ 3758455 w 5367779"/>
                <a:gd name="connsiteY42" fmla="*/ 2894602 h 4411101"/>
                <a:gd name="connsiteX43" fmla="*/ 2683709 w 5367779"/>
                <a:gd name="connsiteY43" fmla="*/ 3752106 h 4411101"/>
                <a:gd name="connsiteX44" fmla="*/ 1489298 w 5367779"/>
                <a:gd name="connsiteY44" fmla="*/ 3546048 h 4411101"/>
                <a:gd name="connsiteX45" fmla="*/ 1489298 w 5367779"/>
                <a:gd name="connsiteY45" fmla="*/ 4205043 h 4411101"/>
                <a:gd name="connsiteX46" fmla="*/ 2683709 w 5367779"/>
                <a:gd name="connsiteY46" fmla="*/ 4411101 h 4411101"/>
                <a:gd name="connsiteX47" fmla="*/ 3878120 w 5367779"/>
                <a:gd name="connsiteY47" fmla="*/ 4205043 h 4411101"/>
                <a:gd name="connsiteX48" fmla="*/ 3878120 w 5367779"/>
                <a:gd name="connsiteY48" fmla="*/ 3546048 h 4411101"/>
                <a:gd name="connsiteX49" fmla="*/ 2683709 w 5367779"/>
                <a:gd name="connsiteY49" fmla="*/ 3752106 h 4411101"/>
                <a:gd name="connsiteX50" fmla="*/ 4403191 w 5367779"/>
                <a:gd name="connsiteY50" fmla="*/ 1090683 h 4411101"/>
                <a:gd name="connsiteX51" fmla="*/ 3438604 w 5367779"/>
                <a:gd name="connsiteY51" fmla="*/ 2055271 h 4411101"/>
                <a:gd name="connsiteX52" fmla="*/ 4403191 w 5367779"/>
                <a:gd name="connsiteY52" fmla="*/ 3019859 h 4411101"/>
                <a:gd name="connsiteX53" fmla="*/ 5367779 w 5367779"/>
                <a:gd name="connsiteY53" fmla="*/ 2055271 h 4411101"/>
                <a:gd name="connsiteX54" fmla="*/ 4403191 w 5367779"/>
                <a:gd name="connsiteY54" fmla="*/ 1090683 h 4411101"/>
                <a:gd name="connsiteX55" fmla="*/ 4403191 w 5367779"/>
                <a:gd name="connsiteY55" fmla="*/ 2739709 h 4411101"/>
                <a:gd name="connsiteX56" fmla="*/ 3740562 w 5367779"/>
                <a:gd name="connsiteY56" fmla="*/ 2227219 h 4411101"/>
                <a:gd name="connsiteX57" fmla="*/ 3718754 w 5367779"/>
                <a:gd name="connsiteY57" fmla="*/ 2055550 h 4411101"/>
                <a:gd name="connsiteX58" fmla="*/ 3718754 w 5367779"/>
                <a:gd name="connsiteY58" fmla="*/ 2003546 h 4411101"/>
                <a:gd name="connsiteX59" fmla="*/ 3601326 w 5367779"/>
                <a:gd name="connsiteY59" fmla="*/ 2120974 h 4411101"/>
                <a:gd name="connsiteX60" fmla="*/ 3565258 w 5367779"/>
                <a:gd name="connsiteY60" fmla="*/ 2120974 h 4411101"/>
                <a:gd name="connsiteX61" fmla="*/ 3531987 w 5367779"/>
                <a:gd name="connsiteY61" fmla="*/ 2087703 h 4411101"/>
                <a:gd name="connsiteX62" fmla="*/ 3524438 w 5367779"/>
                <a:gd name="connsiteY62" fmla="*/ 2069530 h 4411101"/>
                <a:gd name="connsiteX63" fmla="*/ 3531987 w 5367779"/>
                <a:gd name="connsiteY63" fmla="*/ 2051357 h 4411101"/>
                <a:gd name="connsiteX64" fmla="*/ 3780263 w 5367779"/>
                <a:gd name="connsiteY64" fmla="*/ 1803080 h 4411101"/>
                <a:gd name="connsiteX65" fmla="*/ 4028540 w 5367779"/>
                <a:gd name="connsiteY65" fmla="*/ 2051357 h 4411101"/>
                <a:gd name="connsiteX66" fmla="*/ 4036089 w 5367779"/>
                <a:gd name="connsiteY66" fmla="*/ 2069530 h 4411101"/>
                <a:gd name="connsiteX67" fmla="*/ 4028540 w 5367779"/>
                <a:gd name="connsiteY67" fmla="*/ 2087703 h 4411101"/>
                <a:gd name="connsiteX68" fmla="*/ 3995269 w 5367779"/>
                <a:gd name="connsiteY68" fmla="*/ 2120974 h 4411101"/>
                <a:gd name="connsiteX69" fmla="*/ 3959201 w 5367779"/>
                <a:gd name="connsiteY69" fmla="*/ 2120974 h 4411101"/>
                <a:gd name="connsiteX70" fmla="*/ 3819965 w 5367779"/>
                <a:gd name="connsiteY70" fmla="*/ 1981459 h 4411101"/>
                <a:gd name="connsiteX71" fmla="*/ 3818008 w 5367779"/>
                <a:gd name="connsiteY71" fmla="*/ 2030387 h 4411101"/>
                <a:gd name="connsiteX72" fmla="*/ 3817449 w 5367779"/>
                <a:gd name="connsiteY72" fmla="*/ 2055271 h 4411101"/>
                <a:gd name="connsiteX73" fmla="*/ 3863581 w 5367779"/>
                <a:gd name="connsiteY73" fmla="*/ 2283416 h 4411101"/>
                <a:gd name="connsiteX74" fmla="*/ 4403471 w 5367779"/>
                <a:gd name="connsiteY74" fmla="*/ 2641572 h 4411101"/>
                <a:gd name="connsiteX75" fmla="*/ 4869548 w 5367779"/>
                <a:gd name="connsiteY75" fmla="*/ 2410630 h 4411101"/>
                <a:gd name="connsiteX76" fmla="*/ 4939446 w 5367779"/>
                <a:gd name="connsiteY76" fmla="*/ 2480528 h 4411101"/>
                <a:gd name="connsiteX77" fmla="*/ 4403191 w 5367779"/>
                <a:gd name="connsiteY77" fmla="*/ 2739709 h 4411101"/>
                <a:gd name="connsiteX78" fmla="*/ 4104029 w 5367779"/>
                <a:gd name="connsiteY78" fmla="*/ 2342690 h 4411101"/>
                <a:gd name="connsiteX79" fmla="*/ 4350628 w 5367779"/>
                <a:gd name="connsiteY79" fmla="*/ 1749399 h 4411101"/>
                <a:gd name="connsiteX80" fmla="*/ 4373555 w 5367779"/>
                <a:gd name="connsiteY80" fmla="*/ 1734021 h 4411101"/>
                <a:gd name="connsiteX81" fmla="*/ 4458271 w 5367779"/>
                <a:gd name="connsiteY81" fmla="*/ 1734021 h 4411101"/>
                <a:gd name="connsiteX82" fmla="*/ 4481477 w 5367779"/>
                <a:gd name="connsiteY82" fmla="*/ 1750237 h 4411101"/>
                <a:gd name="connsiteX83" fmla="*/ 4702633 w 5367779"/>
                <a:gd name="connsiteY83" fmla="*/ 2343529 h 4411101"/>
                <a:gd name="connsiteX84" fmla="*/ 4679427 w 5367779"/>
                <a:gd name="connsiteY84" fmla="*/ 2377080 h 4411101"/>
                <a:gd name="connsiteX85" fmla="*/ 4562279 w 5367779"/>
                <a:gd name="connsiteY85" fmla="*/ 2377080 h 4411101"/>
                <a:gd name="connsiteX86" fmla="*/ 4538793 w 5367779"/>
                <a:gd name="connsiteY86" fmla="*/ 2360024 h 4411101"/>
                <a:gd name="connsiteX87" fmla="*/ 4506920 w 5367779"/>
                <a:gd name="connsiteY87" fmla="*/ 2264125 h 4411101"/>
                <a:gd name="connsiteX88" fmla="*/ 4294710 w 5367779"/>
                <a:gd name="connsiteY88" fmla="*/ 2264125 h 4411101"/>
                <a:gd name="connsiteX89" fmla="*/ 4260321 w 5367779"/>
                <a:gd name="connsiteY89" fmla="*/ 2360584 h 4411101"/>
                <a:gd name="connsiteX90" fmla="*/ 4236835 w 5367779"/>
                <a:gd name="connsiteY90" fmla="*/ 2377080 h 4411101"/>
                <a:gd name="connsiteX91" fmla="*/ 4127236 w 5367779"/>
                <a:gd name="connsiteY91" fmla="*/ 2377080 h 4411101"/>
                <a:gd name="connsiteX92" fmla="*/ 4104029 w 5367779"/>
                <a:gd name="connsiteY92" fmla="*/ 2342690 h 4411101"/>
                <a:gd name="connsiteX93" fmla="*/ 5026399 w 5367779"/>
                <a:gd name="connsiteY93" fmla="*/ 2307461 h 4411101"/>
                <a:gd name="connsiteX94" fmla="*/ 4778123 w 5367779"/>
                <a:gd name="connsiteY94" fmla="*/ 2059185 h 4411101"/>
                <a:gd name="connsiteX95" fmla="*/ 4778123 w 5367779"/>
                <a:gd name="connsiteY95" fmla="*/ 2023118 h 4411101"/>
                <a:gd name="connsiteX96" fmla="*/ 4811394 w 5367779"/>
                <a:gd name="connsiteY96" fmla="*/ 1989846 h 4411101"/>
                <a:gd name="connsiteX97" fmla="*/ 4829567 w 5367779"/>
                <a:gd name="connsiteY97" fmla="*/ 1982857 h 4411101"/>
                <a:gd name="connsiteX98" fmla="*/ 4847740 w 5367779"/>
                <a:gd name="connsiteY98" fmla="*/ 1989846 h 4411101"/>
                <a:gd name="connsiteX99" fmla="*/ 4986977 w 5367779"/>
                <a:gd name="connsiteY99" fmla="*/ 2129362 h 4411101"/>
                <a:gd name="connsiteX100" fmla="*/ 4988934 w 5367779"/>
                <a:gd name="connsiteY100" fmla="*/ 2080434 h 4411101"/>
                <a:gd name="connsiteX101" fmla="*/ 4989493 w 5367779"/>
                <a:gd name="connsiteY101" fmla="*/ 2055550 h 4411101"/>
                <a:gd name="connsiteX102" fmla="*/ 4943361 w 5367779"/>
                <a:gd name="connsiteY102" fmla="*/ 1827125 h 4411101"/>
                <a:gd name="connsiteX103" fmla="*/ 4403191 w 5367779"/>
                <a:gd name="connsiteY103" fmla="*/ 1469249 h 4411101"/>
                <a:gd name="connsiteX104" fmla="*/ 3937114 w 5367779"/>
                <a:gd name="connsiteY104" fmla="*/ 1700191 h 4411101"/>
                <a:gd name="connsiteX105" fmla="*/ 3867216 w 5367779"/>
                <a:gd name="connsiteY105" fmla="*/ 1630293 h 4411101"/>
                <a:gd name="connsiteX106" fmla="*/ 4403191 w 5367779"/>
                <a:gd name="connsiteY106" fmla="*/ 1371112 h 4411101"/>
                <a:gd name="connsiteX107" fmla="*/ 5065821 w 5367779"/>
                <a:gd name="connsiteY107" fmla="*/ 1883602 h 4411101"/>
                <a:gd name="connsiteX108" fmla="*/ 5087629 w 5367779"/>
                <a:gd name="connsiteY108" fmla="*/ 2055271 h 4411101"/>
                <a:gd name="connsiteX109" fmla="*/ 5087629 w 5367779"/>
                <a:gd name="connsiteY109" fmla="*/ 2107275 h 4411101"/>
                <a:gd name="connsiteX110" fmla="*/ 5205057 w 5367779"/>
                <a:gd name="connsiteY110" fmla="*/ 1989846 h 4411101"/>
                <a:gd name="connsiteX111" fmla="*/ 5241125 w 5367779"/>
                <a:gd name="connsiteY111" fmla="*/ 1989846 h 4411101"/>
                <a:gd name="connsiteX112" fmla="*/ 5274396 w 5367779"/>
                <a:gd name="connsiteY112" fmla="*/ 2023118 h 4411101"/>
                <a:gd name="connsiteX113" fmla="*/ 5281945 w 5367779"/>
                <a:gd name="connsiteY113" fmla="*/ 2041291 h 4411101"/>
                <a:gd name="connsiteX114" fmla="*/ 5274396 w 5367779"/>
                <a:gd name="connsiteY114" fmla="*/ 2059464 h 4411101"/>
                <a:gd name="connsiteX115" fmla="*/ 5026399 w 5367779"/>
                <a:gd name="connsiteY115" fmla="*/ 2307461 h 4411101"/>
                <a:gd name="connsiteX116" fmla="*/ 4466379 w 5367779"/>
                <a:gd name="connsiteY116" fmla="*/ 2145299 h 4411101"/>
                <a:gd name="connsiteX117" fmla="*/ 4337767 w 5367779"/>
                <a:gd name="connsiteY117" fmla="*/ 2145299 h 4411101"/>
                <a:gd name="connsiteX118" fmla="*/ 4404030 w 5367779"/>
                <a:gd name="connsiteY118" fmla="*/ 1959651 h 4411101"/>
                <a:gd name="connsiteX119" fmla="*/ 4404869 w 5367779"/>
                <a:gd name="connsiteY119" fmla="*/ 1959651 h 4411101"/>
                <a:gd name="connsiteX120" fmla="*/ 4466379 w 5367779"/>
                <a:gd name="connsiteY120"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61436 w 5367779"/>
                <a:gd name="connsiteY28" fmla="*/ 745668 h 4411101"/>
                <a:gd name="connsiteX29" fmla="*/ 3155378 w 5367779"/>
                <a:gd name="connsiteY29" fmla="*/ 712956 h 4411101"/>
                <a:gd name="connsiteX30" fmla="*/ 3079609 w 5367779"/>
                <a:gd name="connsiteY30" fmla="*/ 473067 h 4411101"/>
                <a:gd name="connsiteX31" fmla="*/ 2180726 w 5367779"/>
                <a:gd name="connsiteY31" fmla="*/ 0 h 4411101"/>
                <a:gd name="connsiteX32" fmla="*/ 1119679 w 5367779"/>
                <a:gd name="connsiteY32" fmla="*/ 839611 h 4411101"/>
                <a:gd name="connsiteX33" fmla="*/ 1090322 w 5367779"/>
                <a:gd name="connsiteY33" fmla="*/ 838772 h 4411101"/>
                <a:gd name="connsiteX34" fmla="*/ 198 w 5367779"/>
                <a:gd name="connsiteY34" fmla="*/ 1907926 h 4411101"/>
                <a:gd name="connsiteX35" fmla="*/ 1111850 w 5367779"/>
                <a:gd name="connsiteY35" fmla="*/ 3019579 h 4411101"/>
                <a:gd name="connsiteX36" fmla="*/ 1489577 w 5367779"/>
                <a:gd name="connsiteY36" fmla="*/ 3019579 h 4411101"/>
                <a:gd name="connsiteX37" fmla="*/ 1489577 w 5367779"/>
                <a:gd name="connsiteY37" fmla="*/ 3381090 h 4411101"/>
                <a:gd name="connsiteX38" fmla="*/ 2683988 w 5367779"/>
                <a:gd name="connsiteY38" fmla="*/ 3587148 h 4411101"/>
                <a:gd name="connsiteX39" fmla="*/ 3878400 w 5367779"/>
                <a:gd name="connsiteY39" fmla="*/ 3381090 h 4411101"/>
                <a:gd name="connsiteX40" fmla="*/ 3878400 w 5367779"/>
                <a:gd name="connsiteY40" fmla="*/ 2974006 h 4411101"/>
                <a:gd name="connsiteX41" fmla="*/ 3758455 w 5367779"/>
                <a:gd name="connsiteY41" fmla="*/ 2894602 h 4411101"/>
                <a:gd name="connsiteX42" fmla="*/ 2683709 w 5367779"/>
                <a:gd name="connsiteY42" fmla="*/ 3752106 h 4411101"/>
                <a:gd name="connsiteX43" fmla="*/ 1489298 w 5367779"/>
                <a:gd name="connsiteY43" fmla="*/ 3546048 h 4411101"/>
                <a:gd name="connsiteX44" fmla="*/ 1489298 w 5367779"/>
                <a:gd name="connsiteY44" fmla="*/ 4205043 h 4411101"/>
                <a:gd name="connsiteX45" fmla="*/ 2683709 w 5367779"/>
                <a:gd name="connsiteY45" fmla="*/ 4411101 h 4411101"/>
                <a:gd name="connsiteX46" fmla="*/ 3878120 w 5367779"/>
                <a:gd name="connsiteY46" fmla="*/ 4205043 h 4411101"/>
                <a:gd name="connsiteX47" fmla="*/ 3878120 w 5367779"/>
                <a:gd name="connsiteY47" fmla="*/ 3546048 h 4411101"/>
                <a:gd name="connsiteX48" fmla="*/ 2683709 w 5367779"/>
                <a:gd name="connsiteY48" fmla="*/ 3752106 h 4411101"/>
                <a:gd name="connsiteX49" fmla="*/ 4403191 w 5367779"/>
                <a:gd name="connsiteY49" fmla="*/ 1090683 h 4411101"/>
                <a:gd name="connsiteX50" fmla="*/ 3438604 w 5367779"/>
                <a:gd name="connsiteY50" fmla="*/ 2055271 h 4411101"/>
                <a:gd name="connsiteX51" fmla="*/ 4403191 w 5367779"/>
                <a:gd name="connsiteY51" fmla="*/ 3019859 h 4411101"/>
                <a:gd name="connsiteX52" fmla="*/ 5367779 w 5367779"/>
                <a:gd name="connsiteY52" fmla="*/ 2055271 h 4411101"/>
                <a:gd name="connsiteX53" fmla="*/ 4403191 w 5367779"/>
                <a:gd name="connsiteY53" fmla="*/ 1090683 h 4411101"/>
                <a:gd name="connsiteX54" fmla="*/ 4403191 w 5367779"/>
                <a:gd name="connsiteY54" fmla="*/ 2739709 h 4411101"/>
                <a:gd name="connsiteX55" fmla="*/ 3740562 w 5367779"/>
                <a:gd name="connsiteY55" fmla="*/ 2227219 h 4411101"/>
                <a:gd name="connsiteX56" fmla="*/ 3718754 w 5367779"/>
                <a:gd name="connsiteY56" fmla="*/ 2055550 h 4411101"/>
                <a:gd name="connsiteX57" fmla="*/ 3718754 w 5367779"/>
                <a:gd name="connsiteY57" fmla="*/ 2003546 h 4411101"/>
                <a:gd name="connsiteX58" fmla="*/ 3601326 w 5367779"/>
                <a:gd name="connsiteY58" fmla="*/ 2120974 h 4411101"/>
                <a:gd name="connsiteX59" fmla="*/ 3565258 w 5367779"/>
                <a:gd name="connsiteY59" fmla="*/ 2120974 h 4411101"/>
                <a:gd name="connsiteX60" fmla="*/ 3531987 w 5367779"/>
                <a:gd name="connsiteY60" fmla="*/ 2087703 h 4411101"/>
                <a:gd name="connsiteX61" fmla="*/ 3524438 w 5367779"/>
                <a:gd name="connsiteY61" fmla="*/ 2069530 h 4411101"/>
                <a:gd name="connsiteX62" fmla="*/ 3531987 w 5367779"/>
                <a:gd name="connsiteY62" fmla="*/ 2051357 h 4411101"/>
                <a:gd name="connsiteX63" fmla="*/ 3780263 w 5367779"/>
                <a:gd name="connsiteY63" fmla="*/ 1803080 h 4411101"/>
                <a:gd name="connsiteX64" fmla="*/ 4028540 w 5367779"/>
                <a:gd name="connsiteY64" fmla="*/ 2051357 h 4411101"/>
                <a:gd name="connsiteX65" fmla="*/ 4036089 w 5367779"/>
                <a:gd name="connsiteY65" fmla="*/ 2069530 h 4411101"/>
                <a:gd name="connsiteX66" fmla="*/ 4028540 w 5367779"/>
                <a:gd name="connsiteY66" fmla="*/ 2087703 h 4411101"/>
                <a:gd name="connsiteX67" fmla="*/ 3995269 w 5367779"/>
                <a:gd name="connsiteY67" fmla="*/ 2120974 h 4411101"/>
                <a:gd name="connsiteX68" fmla="*/ 3959201 w 5367779"/>
                <a:gd name="connsiteY68" fmla="*/ 2120974 h 4411101"/>
                <a:gd name="connsiteX69" fmla="*/ 3819965 w 5367779"/>
                <a:gd name="connsiteY69" fmla="*/ 1981459 h 4411101"/>
                <a:gd name="connsiteX70" fmla="*/ 3818008 w 5367779"/>
                <a:gd name="connsiteY70" fmla="*/ 2030387 h 4411101"/>
                <a:gd name="connsiteX71" fmla="*/ 3817449 w 5367779"/>
                <a:gd name="connsiteY71" fmla="*/ 2055271 h 4411101"/>
                <a:gd name="connsiteX72" fmla="*/ 3863581 w 5367779"/>
                <a:gd name="connsiteY72" fmla="*/ 2283416 h 4411101"/>
                <a:gd name="connsiteX73" fmla="*/ 4403471 w 5367779"/>
                <a:gd name="connsiteY73" fmla="*/ 2641572 h 4411101"/>
                <a:gd name="connsiteX74" fmla="*/ 4869548 w 5367779"/>
                <a:gd name="connsiteY74" fmla="*/ 2410630 h 4411101"/>
                <a:gd name="connsiteX75" fmla="*/ 4939446 w 5367779"/>
                <a:gd name="connsiteY75" fmla="*/ 2480528 h 4411101"/>
                <a:gd name="connsiteX76" fmla="*/ 4403191 w 5367779"/>
                <a:gd name="connsiteY76" fmla="*/ 2739709 h 4411101"/>
                <a:gd name="connsiteX77" fmla="*/ 4104029 w 5367779"/>
                <a:gd name="connsiteY77" fmla="*/ 2342690 h 4411101"/>
                <a:gd name="connsiteX78" fmla="*/ 4350628 w 5367779"/>
                <a:gd name="connsiteY78" fmla="*/ 1749399 h 4411101"/>
                <a:gd name="connsiteX79" fmla="*/ 4373555 w 5367779"/>
                <a:gd name="connsiteY79" fmla="*/ 1734021 h 4411101"/>
                <a:gd name="connsiteX80" fmla="*/ 4458271 w 5367779"/>
                <a:gd name="connsiteY80" fmla="*/ 1734021 h 4411101"/>
                <a:gd name="connsiteX81" fmla="*/ 4481477 w 5367779"/>
                <a:gd name="connsiteY81" fmla="*/ 1750237 h 4411101"/>
                <a:gd name="connsiteX82" fmla="*/ 4702633 w 5367779"/>
                <a:gd name="connsiteY82" fmla="*/ 2343529 h 4411101"/>
                <a:gd name="connsiteX83" fmla="*/ 4679427 w 5367779"/>
                <a:gd name="connsiteY83" fmla="*/ 2377080 h 4411101"/>
                <a:gd name="connsiteX84" fmla="*/ 4562279 w 5367779"/>
                <a:gd name="connsiteY84" fmla="*/ 2377080 h 4411101"/>
                <a:gd name="connsiteX85" fmla="*/ 4538793 w 5367779"/>
                <a:gd name="connsiteY85" fmla="*/ 2360024 h 4411101"/>
                <a:gd name="connsiteX86" fmla="*/ 4506920 w 5367779"/>
                <a:gd name="connsiteY86" fmla="*/ 2264125 h 4411101"/>
                <a:gd name="connsiteX87" fmla="*/ 4294710 w 5367779"/>
                <a:gd name="connsiteY87" fmla="*/ 2264125 h 4411101"/>
                <a:gd name="connsiteX88" fmla="*/ 4260321 w 5367779"/>
                <a:gd name="connsiteY88" fmla="*/ 2360584 h 4411101"/>
                <a:gd name="connsiteX89" fmla="*/ 4236835 w 5367779"/>
                <a:gd name="connsiteY89" fmla="*/ 2377080 h 4411101"/>
                <a:gd name="connsiteX90" fmla="*/ 4127236 w 5367779"/>
                <a:gd name="connsiteY90" fmla="*/ 2377080 h 4411101"/>
                <a:gd name="connsiteX91" fmla="*/ 4104029 w 5367779"/>
                <a:gd name="connsiteY91" fmla="*/ 2342690 h 4411101"/>
                <a:gd name="connsiteX92" fmla="*/ 5026399 w 5367779"/>
                <a:gd name="connsiteY92" fmla="*/ 2307461 h 4411101"/>
                <a:gd name="connsiteX93" fmla="*/ 4778123 w 5367779"/>
                <a:gd name="connsiteY93" fmla="*/ 2059185 h 4411101"/>
                <a:gd name="connsiteX94" fmla="*/ 4778123 w 5367779"/>
                <a:gd name="connsiteY94" fmla="*/ 2023118 h 4411101"/>
                <a:gd name="connsiteX95" fmla="*/ 4811394 w 5367779"/>
                <a:gd name="connsiteY95" fmla="*/ 1989846 h 4411101"/>
                <a:gd name="connsiteX96" fmla="*/ 4829567 w 5367779"/>
                <a:gd name="connsiteY96" fmla="*/ 1982857 h 4411101"/>
                <a:gd name="connsiteX97" fmla="*/ 4847740 w 5367779"/>
                <a:gd name="connsiteY97" fmla="*/ 1989846 h 4411101"/>
                <a:gd name="connsiteX98" fmla="*/ 4986977 w 5367779"/>
                <a:gd name="connsiteY98" fmla="*/ 2129362 h 4411101"/>
                <a:gd name="connsiteX99" fmla="*/ 4988934 w 5367779"/>
                <a:gd name="connsiteY99" fmla="*/ 2080434 h 4411101"/>
                <a:gd name="connsiteX100" fmla="*/ 4989493 w 5367779"/>
                <a:gd name="connsiteY100" fmla="*/ 2055550 h 4411101"/>
                <a:gd name="connsiteX101" fmla="*/ 4943361 w 5367779"/>
                <a:gd name="connsiteY101" fmla="*/ 1827125 h 4411101"/>
                <a:gd name="connsiteX102" fmla="*/ 4403191 w 5367779"/>
                <a:gd name="connsiteY102" fmla="*/ 1469249 h 4411101"/>
                <a:gd name="connsiteX103" fmla="*/ 3937114 w 5367779"/>
                <a:gd name="connsiteY103" fmla="*/ 1700191 h 4411101"/>
                <a:gd name="connsiteX104" fmla="*/ 3867216 w 5367779"/>
                <a:gd name="connsiteY104" fmla="*/ 1630293 h 4411101"/>
                <a:gd name="connsiteX105" fmla="*/ 4403191 w 5367779"/>
                <a:gd name="connsiteY105" fmla="*/ 1371112 h 4411101"/>
                <a:gd name="connsiteX106" fmla="*/ 5065821 w 5367779"/>
                <a:gd name="connsiteY106" fmla="*/ 1883602 h 4411101"/>
                <a:gd name="connsiteX107" fmla="*/ 5087629 w 5367779"/>
                <a:gd name="connsiteY107" fmla="*/ 2055271 h 4411101"/>
                <a:gd name="connsiteX108" fmla="*/ 5087629 w 5367779"/>
                <a:gd name="connsiteY108" fmla="*/ 2107275 h 4411101"/>
                <a:gd name="connsiteX109" fmla="*/ 5205057 w 5367779"/>
                <a:gd name="connsiteY109" fmla="*/ 1989846 h 4411101"/>
                <a:gd name="connsiteX110" fmla="*/ 5241125 w 5367779"/>
                <a:gd name="connsiteY110" fmla="*/ 1989846 h 4411101"/>
                <a:gd name="connsiteX111" fmla="*/ 5274396 w 5367779"/>
                <a:gd name="connsiteY111" fmla="*/ 2023118 h 4411101"/>
                <a:gd name="connsiteX112" fmla="*/ 5281945 w 5367779"/>
                <a:gd name="connsiteY112" fmla="*/ 2041291 h 4411101"/>
                <a:gd name="connsiteX113" fmla="*/ 5274396 w 5367779"/>
                <a:gd name="connsiteY113" fmla="*/ 2059464 h 4411101"/>
                <a:gd name="connsiteX114" fmla="*/ 5026399 w 5367779"/>
                <a:gd name="connsiteY114" fmla="*/ 2307461 h 4411101"/>
                <a:gd name="connsiteX115" fmla="*/ 4466379 w 5367779"/>
                <a:gd name="connsiteY115" fmla="*/ 2145299 h 4411101"/>
                <a:gd name="connsiteX116" fmla="*/ 4337767 w 5367779"/>
                <a:gd name="connsiteY116" fmla="*/ 2145299 h 4411101"/>
                <a:gd name="connsiteX117" fmla="*/ 4404030 w 5367779"/>
                <a:gd name="connsiteY117" fmla="*/ 1959651 h 4411101"/>
                <a:gd name="connsiteX118" fmla="*/ 4404869 w 5367779"/>
                <a:gd name="connsiteY118" fmla="*/ 1959651 h 4411101"/>
                <a:gd name="connsiteX119" fmla="*/ 4466379 w 5367779"/>
                <a:gd name="connsiteY119"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61436 w 5367779"/>
                <a:gd name="connsiteY28" fmla="*/ 745668 h 4411101"/>
                <a:gd name="connsiteX29" fmla="*/ 3079609 w 5367779"/>
                <a:gd name="connsiteY29" fmla="*/ 473067 h 4411101"/>
                <a:gd name="connsiteX30" fmla="*/ 2180726 w 5367779"/>
                <a:gd name="connsiteY30" fmla="*/ 0 h 4411101"/>
                <a:gd name="connsiteX31" fmla="*/ 1119679 w 5367779"/>
                <a:gd name="connsiteY31" fmla="*/ 839611 h 4411101"/>
                <a:gd name="connsiteX32" fmla="*/ 1090322 w 5367779"/>
                <a:gd name="connsiteY32" fmla="*/ 838772 h 4411101"/>
                <a:gd name="connsiteX33" fmla="*/ 198 w 5367779"/>
                <a:gd name="connsiteY33" fmla="*/ 1907926 h 4411101"/>
                <a:gd name="connsiteX34" fmla="*/ 1111850 w 5367779"/>
                <a:gd name="connsiteY34" fmla="*/ 3019579 h 4411101"/>
                <a:gd name="connsiteX35" fmla="*/ 1489577 w 5367779"/>
                <a:gd name="connsiteY35" fmla="*/ 3019579 h 4411101"/>
                <a:gd name="connsiteX36" fmla="*/ 1489577 w 5367779"/>
                <a:gd name="connsiteY36" fmla="*/ 3381090 h 4411101"/>
                <a:gd name="connsiteX37" fmla="*/ 2683988 w 5367779"/>
                <a:gd name="connsiteY37" fmla="*/ 3587148 h 4411101"/>
                <a:gd name="connsiteX38" fmla="*/ 3878400 w 5367779"/>
                <a:gd name="connsiteY38" fmla="*/ 3381090 h 4411101"/>
                <a:gd name="connsiteX39" fmla="*/ 3878400 w 5367779"/>
                <a:gd name="connsiteY39" fmla="*/ 2974006 h 4411101"/>
                <a:gd name="connsiteX40" fmla="*/ 3758455 w 5367779"/>
                <a:gd name="connsiteY40" fmla="*/ 2894602 h 4411101"/>
                <a:gd name="connsiteX41" fmla="*/ 2683709 w 5367779"/>
                <a:gd name="connsiteY41" fmla="*/ 3752106 h 4411101"/>
                <a:gd name="connsiteX42" fmla="*/ 1489298 w 5367779"/>
                <a:gd name="connsiteY42" fmla="*/ 3546048 h 4411101"/>
                <a:gd name="connsiteX43" fmla="*/ 1489298 w 5367779"/>
                <a:gd name="connsiteY43" fmla="*/ 4205043 h 4411101"/>
                <a:gd name="connsiteX44" fmla="*/ 2683709 w 5367779"/>
                <a:gd name="connsiteY44" fmla="*/ 4411101 h 4411101"/>
                <a:gd name="connsiteX45" fmla="*/ 3878120 w 5367779"/>
                <a:gd name="connsiteY45" fmla="*/ 4205043 h 4411101"/>
                <a:gd name="connsiteX46" fmla="*/ 3878120 w 5367779"/>
                <a:gd name="connsiteY46" fmla="*/ 3546048 h 4411101"/>
                <a:gd name="connsiteX47" fmla="*/ 2683709 w 5367779"/>
                <a:gd name="connsiteY47" fmla="*/ 3752106 h 4411101"/>
                <a:gd name="connsiteX48" fmla="*/ 4403191 w 5367779"/>
                <a:gd name="connsiteY48" fmla="*/ 1090683 h 4411101"/>
                <a:gd name="connsiteX49" fmla="*/ 3438604 w 5367779"/>
                <a:gd name="connsiteY49" fmla="*/ 2055271 h 4411101"/>
                <a:gd name="connsiteX50" fmla="*/ 4403191 w 5367779"/>
                <a:gd name="connsiteY50" fmla="*/ 3019859 h 4411101"/>
                <a:gd name="connsiteX51" fmla="*/ 5367779 w 5367779"/>
                <a:gd name="connsiteY51" fmla="*/ 2055271 h 4411101"/>
                <a:gd name="connsiteX52" fmla="*/ 4403191 w 5367779"/>
                <a:gd name="connsiteY52" fmla="*/ 1090683 h 4411101"/>
                <a:gd name="connsiteX53" fmla="*/ 4403191 w 5367779"/>
                <a:gd name="connsiteY53" fmla="*/ 2739709 h 4411101"/>
                <a:gd name="connsiteX54" fmla="*/ 3740562 w 5367779"/>
                <a:gd name="connsiteY54" fmla="*/ 2227219 h 4411101"/>
                <a:gd name="connsiteX55" fmla="*/ 3718754 w 5367779"/>
                <a:gd name="connsiteY55" fmla="*/ 2055550 h 4411101"/>
                <a:gd name="connsiteX56" fmla="*/ 3718754 w 5367779"/>
                <a:gd name="connsiteY56" fmla="*/ 2003546 h 4411101"/>
                <a:gd name="connsiteX57" fmla="*/ 3601326 w 5367779"/>
                <a:gd name="connsiteY57" fmla="*/ 2120974 h 4411101"/>
                <a:gd name="connsiteX58" fmla="*/ 3565258 w 5367779"/>
                <a:gd name="connsiteY58" fmla="*/ 2120974 h 4411101"/>
                <a:gd name="connsiteX59" fmla="*/ 3531987 w 5367779"/>
                <a:gd name="connsiteY59" fmla="*/ 2087703 h 4411101"/>
                <a:gd name="connsiteX60" fmla="*/ 3524438 w 5367779"/>
                <a:gd name="connsiteY60" fmla="*/ 2069530 h 4411101"/>
                <a:gd name="connsiteX61" fmla="*/ 3531987 w 5367779"/>
                <a:gd name="connsiteY61" fmla="*/ 2051357 h 4411101"/>
                <a:gd name="connsiteX62" fmla="*/ 3780263 w 5367779"/>
                <a:gd name="connsiteY62" fmla="*/ 1803080 h 4411101"/>
                <a:gd name="connsiteX63" fmla="*/ 4028540 w 5367779"/>
                <a:gd name="connsiteY63" fmla="*/ 2051357 h 4411101"/>
                <a:gd name="connsiteX64" fmla="*/ 4036089 w 5367779"/>
                <a:gd name="connsiteY64" fmla="*/ 2069530 h 4411101"/>
                <a:gd name="connsiteX65" fmla="*/ 4028540 w 5367779"/>
                <a:gd name="connsiteY65" fmla="*/ 2087703 h 4411101"/>
                <a:gd name="connsiteX66" fmla="*/ 3995269 w 5367779"/>
                <a:gd name="connsiteY66" fmla="*/ 2120974 h 4411101"/>
                <a:gd name="connsiteX67" fmla="*/ 3959201 w 5367779"/>
                <a:gd name="connsiteY67" fmla="*/ 2120974 h 4411101"/>
                <a:gd name="connsiteX68" fmla="*/ 3819965 w 5367779"/>
                <a:gd name="connsiteY68" fmla="*/ 1981459 h 4411101"/>
                <a:gd name="connsiteX69" fmla="*/ 3818008 w 5367779"/>
                <a:gd name="connsiteY69" fmla="*/ 2030387 h 4411101"/>
                <a:gd name="connsiteX70" fmla="*/ 3817449 w 5367779"/>
                <a:gd name="connsiteY70" fmla="*/ 2055271 h 4411101"/>
                <a:gd name="connsiteX71" fmla="*/ 3863581 w 5367779"/>
                <a:gd name="connsiteY71" fmla="*/ 2283416 h 4411101"/>
                <a:gd name="connsiteX72" fmla="*/ 4403471 w 5367779"/>
                <a:gd name="connsiteY72" fmla="*/ 2641572 h 4411101"/>
                <a:gd name="connsiteX73" fmla="*/ 4869548 w 5367779"/>
                <a:gd name="connsiteY73" fmla="*/ 2410630 h 4411101"/>
                <a:gd name="connsiteX74" fmla="*/ 4939446 w 5367779"/>
                <a:gd name="connsiteY74" fmla="*/ 2480528 h 4411101"/>
                <a:gd name="connsiteX75" fmla="*/ 4403191 w 5367779"/>
                <a:gd name="connsiteY75" fmla="*/ 2739709 h 4411101"/>
                <a:gd name="connsiteX76" fmla="*/ 4104029 w 5367779"/>
                <a:gd name="connsiteY76" fmla="*/ 2342690 h 4411101"/>
                <a:gd name="connsiteX77" fmla="*/ 4350628 w 5367779"/>
                <a:gd name="connsiteY77" fmla="*/ 1749399 h 4411101"/>
                <a:gd name="connsiteX78" fmla="*/ 4373555 w 5367779"/>
                <a:gd name="connsiteY78" fmla="*/ 1734021 h 4411101"/>
                <a:gd name="connsiteX79" fmla="*/ 4458271 w 5367779"/>
                <a:gd name="connsiteY79" fmla="*/ 1734021 h 4411101"/>
                <a:gd name="connsiteX80" fmla="*/ 4481477 w 5367779"/>
                <a:gd name="connsiteY80" fmla="*/ 1750237 h 4411101"/>
                <a:gd name="connsiteX81" fmla="*/ 4702633 w 5367779"/>
                <a:gd name="connsiteY81" fmla="*/ 2343529 h 4411101"/>
                <a:gd name="connsiteX82" fmla="*/ 4679427 w 5367779"/>
                <a:gd name="connsiteY82" fmla="*/ 2377080 h 4411101"/>
                <a:gd name="connsiteX83" fmla="*/ 4562279 w 5367779"/>
                <a:gd name="connsiteY83" fmla="*/ 2377080 h 4411101"/>
                <a:gd name="connsiteX84" fmla="*/ 4538793 w 5367779"/>
                <a:gd name="connsiteY84" fmla="*/ 2360024 h 4411101"/>
                <a:gd name="connsiteX85" fmla="*/ 4506920 w 5367779"/>
                <a:gd name="connsiteY85" fmla="*/ 2264125 h 4411101"/>
                <a:gd name="connsiteX86" fmla="*/ 4294710 w 5367779"/>
                <a:gd name="connsiteY86" fmla="*/ 2264125 h 4411101"/>
                <a:gd name="connsiteX87" fmla="*/ 4260321 w 5367779"/>
                <a:gd name="connsiteY87" fmla="*/ 2360584 h 4411101"/>
                <a:gd name="connsiteX88" fmla="*/ 4236835 w 5367779"/>
                <a:gd name="connsiteY88" fmla="*/ 2377080 h 4411101"/>
                <a:gd name="connsiteX89" fmla="*/ 4127236 w 5367779"/>
                <a:gd name="connsiteY89" fmla="*/ 2377080 h 4411101"/>
                <a:gd name="connsiteX90" fmla="*/ 4104029 w 5367779"/>
                <a:gd name="connsiteY90" fmla="*/ 2342690 h 4411101"/>
                <a:gd name="connsiteX91" fmla="*/ 5026399 w 5367779"/>
                <a:gd name="connsiteY91" fmla="*/ 2307461 h 4411101"/>
                <a:gd name="connsiteX92" fmla="*/ 4778123 w 5367779"/>
                <a:gd name="connsiteY92" fmla="*/ 2059185 h 4411101"/>
                <a:gd name="connsiteX93" fmla="*/ 4778123 w 5367779"/>
                <a:gd name="connsiteY93" fmla="*/ 2023118 h 4411101"/>
                <a:gd name="connsiteX94" fmla="*/ 4811394 w 5367779"/>
                <a:gd name="connsiteY94" fmla="*/ 1989846 h 4411101"/>
                <a:gd name="connsiteX95" fmla="*/ 4829567 w 5367779"/>
                <a:gd name="connsiteY95" fmla="*/ 1982857 h 4411101"/>
                <a:gd name="connsiteX96" fmla="*/ 4847740 w 5367779"/>
                <a:gd name="connsiteY96" fmla="*/ 1989846 h 4411101"/>
                <a:gd name="connsiteX97" fmla="*/ 4986977 w 5367779"/>
                <a:gd name="connsiteY97" fmla="*/ 2129362 h 4411101"/>
                <a:gd name="connsiteX98" fmla="*/ 4988934 w 5367779"/>
                <a:gd name="connsiteY98" fmla="*/ 2080434 h 4411101"/>
                <a:gd name="connsiteX99" fmla="*/ 4989493 w 5367779"/>
                <a:gd name="connsiteY99" fmla="*/ 2055550 h 4411101"/>
                <a:gd name="connsiteX100" fmla="*/ 4943361 w 5367779"/>
                <a:gd name="connsiteY100" fmla="*/ 1827125 h 4411101"/>
                <a:gd name="connsiteX101" fmla="*/ 4403191 w 5367779"/>
                <a:gd name="connsiteY101" fmla="*/ 1469249 h 4411101"/>
                <a:gd name="connsiteX102" fmla="*/ 3937114 w 5367779"/>
                <a:gd name="connsiteY102" fmla="*/ 1700191 h 4411101"/>
                <a:gd name="connsiteX103" fmla="*/ 3867216 w 5367779"/>
                <a:gd name="connsiteY103" fmla="*/ 1630293 h 4411101"/>
                <a:gd name="connsiteX104" fmla="*/ 4403191 w 5367779"/>
                <a:gd name="connsiteY104" fmla="*/ 1371112 h 4411101"/>
                <a:gd name="connsiteX105" fmla="*/ 5065821 w 5367779"/>
                <a:gd name="connsiteY105" fmla="*/ 1883602 h 4411101"/>
                <a:gd name="connsiteX106" fmla="*/ 5087629 w 5367779"/>
                <a:gd name="connsiteY106" fmla="*/ 2055271 h 4411101"/>
                <a:gd name="connsiteX107" fmla="*/ 5087629 w 5367779"/>
                <a:gd name="connsiteY107" fmla="*/ 2107275 h 4411101"/>
                <a:gd name="connsiteX108" fmla="*/ 5205057 w 5367779"/>
                <a:gd name="connsiteY108" fmla="*/ 1989846 h 4411101"/>
                <a:gd name="connsiteX109" fmla="*/ 5241125 w 5367779"/>
                <a:gd name="connsiteY109" fmla="*/ 1989846 h 4411101"/>
                <a:gd name="connsiteX110" fmla="*/ 5274396 w 5367779"/>
                <a:gd name="connsiteY110" fmla="*/ 2023118 h 4411101"/>
                <a:gd name="connsiteX111" fmla="*/ 5281945 w 5367779"/>
                <a:gd name="connsiteY111" fmla="*/ 2041291 h 4411101"/>
                <a:gd name="connsiteX112" fmla="*/ 5274396 w 5367779"/>
                <a:gd name="connsiteY112" fmla="*/ 2059464 h 4411101"/>
                <a:gd name="connsiteX113" fmla="*/ 5026399 w 5367779"/>
                <a:gd name="connsiteY113" fmla="*/ 2307461 h 4411101"/>
                <a:gd name="connsiteX114" fmla="*/ 4466379 w 5367779"/>
                <a:gd name="connsiteY114" fmla="*/ 2145299 h 4411101"/>
                <a:gd name="connsiteX115" fmla="*/ 4337767 w 5367779"/>
                <a:gd name="connsiteY115" fmla="*/ 2145299 h 4411101"/>
                <a:gd name="connsiteX116" fmla="*/ 4404030 w 5367779"/>
                <a:gd name="connsiteY116" fmla="*/ 1959651 h 4411101"/>
                <a:gd name="connsiteX117" fmla="*/ 4404869 w 5367779"/>
                <a:gd name="connsiteY117" fmla="*/ 1959651 h 4411101"/>
                <a:gd name="connsiteX118" fmla="*/ 4466379 w 5367779"/>
                <a:gd name="connsiteY118"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932545 w 5367779"/>
                <a:gd name="connsiteY27" fmla="*/ 703450 h 4411101"/>
                <a:gd name="connsiteX28" fmla="*/ 3079609 w 5367779"/>
                <a:gd name="connsiteY28" fmla="*/ 473067 h 4411101"/>
                <a:gd name="connsiteX29" fmla="*/ 2180726 w 5367779"/>
                <a:gd name="connsiteY29" fmla="*/ 0 h 4411101"/>
                <a:gd name="connsiteX30" fmla="*/ 1119679 w 5367779"/>
                <a:gd name="connsiteY30" fmla="*/ 839611 h 4411101"/>
                <a:gd name="connsiteX31" fmla="*/ 1090322 w 5367779"/>
                <a:gd name="connsiteY31" fmla="*/ 838772 h 4411101"/>
                <a:gd name="connsiteX32" fmla="*/ 198 w 5367779"/>
                <a:gd name="connsiteY32" fmla="*/ 1907926 h 4411101"/>
                <a:gd name="connsiteX33" fmla="*/ 1111850 w 5367779"/>
                <a:gd name="connsiteY33" fmla="*/ 3019579 h 4411101"/>
                <a:gd name="connsiteX34" fmla="*/ 1489577 w 5367779"/>
                <a:gd name="connsiteY34" fmla="*/ 3019579 h 4411101"/>
                <a:gd name="connsiteX35" fmla="*/ 1489577 w 5367779"/>
                <a:gd name="connsiteY35" fmla="*/ 3381090 h 4411101"/>
                <a:gd name="connsiteX36" fmla="*/ 2683988 w 5367779"/>
                <a:gd name="connsiteY36" fmla="*/ 3587148 h 4411101"/>
                <a:gd name="connsiteX37" fmla="*/ 3878400 w 5367779"/>
                <a:gd name="connsiteY37" fmla="*/ 3381090 h 4411101"/>
                <a:gd name="connsiteX38" fmla="*/ 3878400 w 5367779"/>
                <a:gd name="connsiteY38" fmla="*/ 2974006 h 4411101"/>
                <a:gd name="connsiteX39" fmla="*/ 3758455 w 5367779"/>
                <a:gd name="connsiteY39" fmla="*/ 2894602 h 4411101"/>
                <a:gd name="connsiteX40" fmla="*/ 2683709 w 5367779"/>
                <a:gd name="connsiteY40" fmla="*/ 3752106 h 4411101"/>
                <a:gd name="connsiteX41" fmla="*/ 1489298 w 5367779"/>
                <a:gd name="connsiteY41" fmla="*/ 3546048 h 4411101"/>
                <a:gd name="connsiteX42" fmla="*/ 1489298 w 5367779"/>
                <a:gd name="connsiteY42" fmla="*/ 4205043 h 4411101"/>
                <a:gd name="connsiteX43" fmla="*/ 2683709 w 5367779"/>
                <a:gd name="connsiteY43" fmla="*/ 4411101 h 4411101"/>
                <a:gd name="connsiteX44" fmla="*/ 3878120 w 5367779"/>
                <a:gd name="connsiteY44" fmla="*/ 4205043 h 4411101"/>
                <a:gd name="connsiteX45" fmla="*/ 3878120 w 5367779"/>
                <a:gd name="connsiteY45" fmla="*/ 3546048 h 4411101"/>
                <a:gd name="connsiteX46" fmla="*/ 2683709 w 5367779"/>
                <a:gd name="connsiteY46" fmla="*/ 3752106 h 4411101"/>
                <a:gd name="connsiteX47" fmla="*/ 4403191 w 5367779"/>
                <a:gd name="connsiteY47" fmla="*/ 1090683 h 4411101"/>
                <a:gd name="connsiteX48" fmla="*/ 3438604 w 5367779"/>
                <a:gd name="connsiteY48" fmla="*/ 2055271 h 4411101"/>
                <a:gd name="connsiteX49" fmla="*/ 4403191 w 5367779"/>
                <a:gd name="connsiteY49" fmla="*/ 3019859 h 4411101"/>
                <a:gd name="connsiteX50" fmla="*/ 5367779 w 5367779"/>
                <a:gd name="connsiteY50" fmla="*/ 2055271 h 4411101"/>
                <a:gd name="connsiteX51" fmla="*/ 4403191 w 5367779"/>
                <a:gd name="connsiteY51" fmla="*/ 1090683 h 4411101"/>
                <a:gd name="connsiteX52" fmla="*/ 4403191 w 5367779"/>
                <a:gd name="connsiteY52" fmla="*/ 2739709 h 4411101"/>
                <a:gd name="connsiteX53" fmla="*/ 3740562 w 5367779"/>
                <a:gd name="connsiteY53" fmla="*/ 2227219 h 4411101"/>
                <a:gd name="connsiteX54" fmla="*/ 3718754 w 5367779"/>
                <a:gd name="connsiteY54" fmla="*/ 2055550 h 4411101"/>
                <a:gd name="connsiteX55" fmla="*/ 3718754 w 5367779"/>
                <a:gd name="connsiteY55" fmla="*/ 2003546 h 4411101"/>
                <a:gd name="connsiteX56" fmla="*/ 3601326 w 5367779"/>
                <a:gd name="connsiteY56" fmla="*/ 2120974 h 4411101"/>
                <a:gd name="connsiteX57" fmla="*/ 3565258 w 5367779"/>
                <a:gd name="connsiteY57" fmla="*/ 2120974 h 4411101"/>
                <a:gd name="connsiteX58" fmla="*/ 3531987 w 5367779"/>
                <a:gd name="connsiteY58" fmla="*/ 2087703 h 4411101"/>
                <a:gd name="connsiteX59" fmla="*/ 3524438 w 5367779"/>
                <a:gd name="connsiteY59" fmla="*/ 2069530 h 4411101"/>
                <a:gd name="connsiteX60" fmla="*/ 3531987 w 5367779"/>
                <a:gd name="connsiteY60" fmla="*/ 2051357 h 4411101"/>
                <a:gd name="connsiteX61" fmla="*/ 3780263 w 5367779"/>
                <a:gd name="connsiteY61" fmla="*/ 1803080 h 4411101"/>
                <a:gd name="connsiteX62" fmla="*/ 4028540 w 5367779"/>
                <a:gd name="connsiteY62" fmla="*/ 2051357 h 4411101"/>
                <a:gd name="connsiteX63" fmla="*/ 4036089 w 5367779"/>
                <a:gd name="connsiteY63" fmla="*/ 2069530 h 4411101"/>
                <a:gd name="connsiteX64" fmla="*/ 4028540 w 5367779"/>
                <a:gd name="connsiteY64" fmla="*/ 2087703 h 4411101"/>
                <a:gd name="connsiteX65" fmla="*/ 3995269 w 5367779"/>
                <a:gd name="connsiteY65" fmla="*/ 2120974 h 4411101"/>
                <a:gd name="connsiteX66" fmla="*/ 3959201 w 5367779"/>
                <a:gd name="connsiteY66" fmla="*/ 2120974 h 4411101"/>
                <a:gd name="connsiteX67" fmla="*/ 3819965 w 5367779"/>
                <a:gd name="connsiteY67" fmla="*/ 1981459 h 4411101"/>
                <a:gd name="connsiteX68" fmla="*/ 3818008 w 5367779"/>
                <a:gd name="connsiteY68" fmla="*/ 2030387 h 4411101"/>
                <a:gd name="connsiteX69" fmla="*/ 3817449 w 5367779"/>
                <a:gd name="connsiteY69" fmla="*/ 2055271 h 4411101"/>
                <a:gd name="connsiteX70" fmla="*/ 3863581 w 5367779"/>
                <a:gd name="connsiteY70" fmla="*/ 2283416 h 4411101"/>
                <a:gd name="connsiteX71" fmla="*/ 4403471 w 5367779"/>
                <a:gd name="connsiteY71" fmla="*/ 2641572 h 4411101"/>
                <a:gd name="connsiteX72" fmla="*/ 4869548 w 5367779"/>
                <a:gd name="connsiteY72" fmla="*/ 2410630 h 4411101"/>
                <a:gd name="connsiteX73" fmla="*/ 4939446 w 5367779"/>
                <a:gd name="connsiteY73" fmla="*/ 2480528 h 4411101"/>
                <a:gd name="connsiteX74" fmla="*/ 4403191 w 5367779"/>
                <a:gd name="connsiteY74" fmla="*/ 2739709 h 4411101"/>
                <a:gd name="connsiteX75" fmla="*/ 4104029 w 5367779"/>
                <a:gd name="connsiteY75" fmla="*/ 2342690 h 4411101"/>
                <a:gd name="connsiteX76" fmla="*/ 4350628 w 5367779"/>
                <a:gd name="connsiteY76" fmla="*/ 1749399 h 4411101"/>
                <a:gd name="connsiteX77" fmla="*/ 4373555 w 5367779"/>
                <a:gd name="connsiteY77" fmla="*/ 1734021 h 4411101"/>
                <a:gd name="connsiteX78" fmla="*/ 4458271 w 5367779"/>
                <a:gd name="connsiteY78" fmla="*/ 1734021 h 4411101"/>
                <a:gd name="connsiteX79" fmla="*/ 4481477 w 5367779"/>
                <a:gd name="connsiteY79" fmla="*/ 1750237 h 4411101"/>
                <a:gd name="connsiteX80" fmla="*/ 4702633 w 5367779"/>
                <a:gd name="connsiteY80" fmla="*/ 2343529 h 4411101"/>
                <a:gd name="connsiteX81" fmla="*/ 4679427 w 5367779"/>
                <a:gd name="connsiteY81" fmla="*/ 2377080 h 4411101"/>
                <a:gd name="connsiteX82" fmla="*/ 4562279 w 5367779"/>
                <a:gd name="connsiteY82" fmla="*/ 2377080 h 4411101"/>
                <a:gd name="connsiteX83" fmla="*/ 4538793 w 5367779"/>
                <a:gd name="connsiteY83" fmla="*/ 2360024 h 4411101"/>
                <a:gd name="connsiteX84" fmla="*/ 4506920 w 5367779"/>
                <a:gd name="connsiteY84" fmla="*/ 2264125 h 4411101"/>
                <a:gd name="connsiteX85" fmla="*/ 4294710 w 5367779"/>
                <a:gd name="connsiteY85" fmla="*/ 2264125 h 4411101"/>
                <a:gd name="connsiteX86" fmla="*/ 4260321 w 5367779"/>
                <a:gd name="connsiteY86" fmla="*/ 2360584 h 4411101"/>
                <a:gd name="connsiteX87" fmla="*/ 4236835 w 5367779"/>
                <a:gd name="connsiteY87" fmla="*/ 2377080 h 4411101"/>
                <a:gd name="connsiteX88" fmla="*/ 4127236 w 5367779"/>
                <a:gd name="connsiteY88" fmla="*/ 2377080 h 4411101"/>
                <a:gd name="connsiteX89" fmla="*/ 4104029 w 5367779"/>
                <a:gd name="connsiteY89" fmla="*/ 2342690 h 4411101"/>
                <a:gd name="connsiteX90" fmla="*/ 5026399 w 5367779"/>
                <a:gd name="connsiteY90" fmla="*/ 2307461 h 4411101"/>
                <a:gd name="connsiteX91" fmla="*/ 4778123 w 5367779"/>
                <a:gd name="connsiteY91" fmla="*/ 2059185 h 4411101"/>
                <a:gd name="connsiteX92" fmla="*/ 4778123 w 5367779"/>
                <a:gd name="connsiteY92" fmla="*/ 2023118 h 4411101"/>
                <a:gd name="connsiteX93" fmla="*/ 4811394 w 5367779"/>
                <a:gd name="connsiteY93" fmla="*/ 1989846 h 4411101"/>
                <a:gd name="connsiteX94" fmla="*/ 4829567 w 5367779"/>
                <a:gd name="connsiteY94" fmla="*/ 1982857 h 4411101"/>
                <a:gd name="connsiteX95" fmla="*/ 4847740 w 5367779"/>
                <a:gd name="connsiteY95" fmla="*/ 1989846 h 4411101"/>
                <a:gd name="connsiteX96" fmla="*/ 4986977 w 5367779"/>
                <a:gd name="connsiteY96" fmla="*/ 2129362 h 4411101"/>
                <a:gd name="connsiteX97" fmla="*/ 4988934 w 5367779"/>
                <a:gd name="connsiteY97" fmla="*/ 2080434 h 4411101"/>
                <a:gd name="connsiteX98" fmla="*/ 4989493 w 5367779"/>
                <a:gd name="connsiteY98" fmla="*/ 2055550 h 4411101"/>
                <a:gd name="connsiteX99" fmla="*/ 4943361 w 5367779"/>
                <a:gd name="connsiteY99" fmla="*/ 1827125 h 4411101"/>
                <a:gd name="connsiteX100" fmla="*/ 4403191 w 5367779"/>
                <a:gd name="connsiteY100" fmla="*/ 1469249 h 4411101"/>
                <a:gd name="connsiteX101" fmla="*/ 3937114 w 5367779"/>
                <a:gd name="connsiteY101" fmla="*/ 1700191 h 4411101"/>
                <a:gd name="connsiteX102" fmla="*/ 3867216 w 5367779"/>
                <a:gd name="connsiteY102" fmla="*/ 1630293 h 4411101"/>
                <a:gd name="connsiteX103" fmla="*/ 4403191 w 5367779"/>
                <a:gd name="connsiteY103" fmla="*/ 1371112 h 4411101"/>
                <a:gd name="connsiteX104" fmla="*/ 5065821 w 5367779"/>
                <a:gd name="connsiteY104" fmla="*/ 1883602 h 4411101"/>
                <a:gd name="connsiteX105" fmla="*/ 5087629 w 5367779"/>
                <a:gd name="connsiteY105" fmla="*/ 2055271 h 4411101"/>
                <a:gd name="connsiteX106" fmla="*/ 5087629 w 5367779"/>
                <a:gd name="connsiteY106" fmla="*/ 2107275 h 4411101"/>
                <a:gd name="connsiteX107" fmla="*/ 5205057 w 5367779"/>
                <a:gd name="connsiteY107" fmla="*/ 1989846 h 4411101"/>
                <a:gd name="connsiteX108" fmla="*/ 5241125 w 5367779"/>
                <a:gd name="connsiteY108" fmla="*/ 1989846 h 4411101"/>
                <a:gd name="connsiteX109" fmla="*/ 5274396 w 5367779"/>
                <a:gd name="connsiteY109" fmla="*/ 2023118 h 4411101"/>
                <a:gd name="connsiteX110" fmla="*/ 5281945 w 5367779"/>
                <a:gd name="connsiteY110" fmla="*/ 2041291 h 4411101"/>
                <a:gd name="connsiteX111" fmla="*/ 5274396 w 5367779"/>
                <a:gd name="connsiteY111" fmla="*/ 2059464 h 4411101"/>
                <a:gd name="connsiteX112" fmla="*/ 5026399 w 5367779"/>
                <a:gd name="connsiteY112" fmla="*/ 2307461 h 4411101"/>
                <a:gd name="connsiteX113" fmla="*/ 4466379 w 5367779"/>
                <a:gd name="connsiteY113" fmla="*/ 2145299 h 4411101"/>
                <a:gd name="connsiteX114" fmla="*/ 4337767 w 5367779"/>
                <a:gd name="connsiteY114" fmla="*/ 2145299 h 4411101"/>
                <a:gd name="connsiteX115" fmla="*/ 4404030 w 5367779"/>
                <a:gd name="connsiteY115" fmla="*/ 1959651 h 4411101"/>
                <a:gd name="connsiteX116" fmla="*/ 4404869 w 5367779"/>
                <a:gd name="connsiteY116" fmla="*/ 1959651 h 4411101"/>
                <a:gd name="connsiteX117" fmla="*/ 4466379 w 5367779"/>
                <a:gd name="connsiteY117"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3079609 w 5367779"/>
                <a:gd name="connsiteY27" fmla="*/ 473067 h 4411101"/>
                <a:gd name="connsiteX28" fmla="*/ 2180726 w 5367779"/>
                <a:gd name="connsiteY28" fmla="*/ 0 h 4411101"/>
                <a:gd name="connsiteX29" fmla="*/ 1119679 w 5367779"/>
                <a:gd name="connsiteY29" fmla="*/ 839611 h 4411101"/>
                <a:gd name="connsiteX30" fmla="*/ 1090322 w 5367779"/>
                <a:gd name="connsiteY30" fmla="*/ 838772 h 4411101"/>
                <a:gd name="connsiteX31" fmla="*/ 198 w 5367779"/>
                <a:gd name="connsiteY31" fmla="*/ 1907926 h 4411101"/>
                <a:gd name="connsiteX32" fmla="*/ 1111850 w 5367779"/>
                <a:gd name="connsiteY32" fmla="*/ 3019579 h 4411101"/>
                <a:gd name="connsiteX33" fmla="*/ 1489577 w 5367779"/>
                <a:gd name="connsiteY33" fmla="*/ 3019579 h 4411101"/>
                <a:gd name="connsiteX34" fmla="*/ 1489577 w 5367779"/>
                <a:gd name="connsiteY34" fmla="*/ 3381090 h 4411101"/>
                <a:gd name="connsiteX35" fmla="*/ 2683988 w 5367779"/>
                <a:gd name="connsiteY35" fmla="*/ 3587148 h 4411101"/>
                <a:gd name="connsiteX36" fmla="*/ 3878400 w 5367779"/>
                <a:gd name="connsiteY36" fmla="*/ 3381090 h 4411101"/>
                <a:gd name="connsiteX37" fmla="*/ 3878400 w 5367779"/>
                <a:gd name="connsiteY37" fmla="*/ 2974006 h 4411101"/>
                <a:gd name="connsiteX38" fmla="*/ 3758455 w 5367779"/>
                <a:gd name="connsiteY38" fmla="*/ 2894602 h 4411101"/>
                <a:gd name="connsiteX39" fmla="*/ 2683709 w 5367779"/>
                <a:gd name="connsiteY39" fmla="*/ 3752106 h 4411101"/>
                <a:gd name="connsiteX40" fmla="*/ 1489298 w 5367779"/>
                <a:gd name="connsiteY40" fmla="*/ 3546048 h 4411101"/>
                <a:gd name="connsiteX41" fmla="*/ 1489298 w 5367779"/>
                <a:gd name="connsiteY41" fmla="*/ 4205043 h 4411101"/>
                <a:gd name="connsiteX42" fmla="*/ 2683709 w 5367779"/>
                <a:gd name="connsiteY42" fmla="*/ 4411101 h 4411101"/>
                <a:gd name="connsiteX43" fmla="*/ 3878120 w 5367779"/>
                <a:gd name="connsiteY43" fmla="*/ 4205043 h 4411101"/>
                <a:gd name="connsiteX44" fmla="*/ 3878120 w 5367779"/>
                <a:gd name="connsiteY44" fmla="*/ 3546048 h 4411101"/>
                <a:gd name="connsiteX45" fmla="*/ 2683709 w 5367779"/>
                <a:gd name="connsiteY45" fmla="*/ 3752106 h 4411101"/>
                <a:gd name="connsiteX46" fmla="*/ 4403191 w 5367779"/>
                <a:gd name="connsiteY46" fmla="*/ 1090683 h 4411101"/>
                <a:gd name="connsiteX47" fmla="*/ 3438604 w 5367779"/>
                <a:gd name="connsiteY47" fmla="*/ 2055271 h 4411101"/>
                <a:gd name="connsiteX48" fmla="*/ 4403191 w 5367779"/>
                <a:gd name="connsiteY48" fmla="*/ 3019859 h 4411101"/>
                <a:gd name="connsiteX49" fmla="*/ 5367779 w 5367779"/>
                <a:gd name="connsiteY49" fmla="*/ 2055271 h 4411101"/>
                <a:gd name="connsiteX50" fmla="*/ 4403191 w 5367779"/>
                <a:gd name="connsiteY50" fmla="*/ 1090683 h 4411101"/>
                <a:gd name="connsiteX51" fmla="*/ 4403191 w 5367779"/>
                <a:gd name="connsiteY51" fmla="*/ 2739709 h 4411101"/>
                <a:gd name="connsiteX52" fmla="*/ 3740562 w 5367779"/>
                <a:gd name="connsiteY52" fmla="*/ 2227219 h 4411101"/>
                <a:gd name="connsiteX53" fmla="*/ 3718754 w 5367779"/>
                <a:gd name="connsiteY53" fmla="*/ 2055550 h 4411101"/>
                <a:gd name="connsiteX54" fmla="*/ 3718754 w 5367779"/>
                <a:gd name="connsiteY54" fmla="*/ 2003546 h 4411101"/>
                <a:gd name="connsiteX55" fmla="*/ 3601326 w 5367779"/>
                <a:gd name="connsiteY55" fmla="*/ 2120974 h 4411101"/>
                <a:gd name="connsiteX56" fmla="*/ 3565258 w 5367779"/>
                <a:gd name="connsiteY56" fmla="*/ 2120974 h 4411101"/>
                <a:gd name="connsiteX57" fmla="*/ 3531987 w 5367779"/>
                <a:gd name="connsiteY57" fmla="*/ 2087703 h 4411101"/>
                <a:gd name="connsiteX58" fmla="*/ 3524438 w 5367779"/>
                <a:gd name="connsiteY58" fmla="*/ 2069530 h 4411101"/>
                <a:gd name="connsiteX59" fmla="*/ 3531987 w 5367779"/>
                <a:gd name="connsiteY59" fmla="*/ 2051357 h 4411101"/>
                <a:gd name="connsiteX60" fmla="*/ 3780263 w 5367779"/>
                <a:gd name="connsiteY60" fmla="*/ 1803080 h 4411101"/>
                <a:gd name="connsiteX61" fmla="*/ 4028540 w 5367779"/>
                <a:gd name="connsiteY61" fmla="*/ 2051357 h 4411101"/>
                <a:gd name="connsiteX62" fmla="*/ 4036089 w 5367779"/>
                <a:gd name="connsiteY62" fmla="*/ 2069530 h 4411101"/>
                <a:gd name="connsiteX63" fmla="*/ 4028540 w 5367779"/>
                <a:gd name="connsiteY63" fmla="*/ 2087703 h 4411101"/>
                <a:gd name="connsiteX64" fmla="*/ 3995269 w 5367779"/>
                <a:gd name="connsiteY64" fmla="*/ 2120974 h 4411101"/>
                <a:gd name="connsiteX65" fmla="*/ 3959201 w 5367779"/>
                <a:gd name="connsiteY65" fmla="*/ 2120974 h 4411101"/>
                <a:gd name="connsiteX66" fmla="*/ 3819965 w 5367779"/>
                <a:gd name="connsiteY66" fmla="*/ 1981459 h 4411101"/>
                <a:gd name="connsiteX67" fmla="*/ 3818008 w 5367779"/>
                <a:gd name="connsiteY67" fmla="*/ 2030387 h 4411101"/>
                <a:gd name="connsiteX68" fmla="*/ 3817449 w 5367779"/>
                <a:gd name="connsiteY68" fmla="*/ 2055271 h 4411101"/>
                <a:gd name="connsiteX69" fmla="*/ 3863581 w 5367779"/>
                <a:gd name="connsiteY69" fmla="*/ 2283416 h 4411101"/>
                <a:gd name="connsiteX70" fmla="*/ 4403471 w 5367779"/>
                <a:gd name="connsiteY70" fmla="*/ 2641572 h 4411101"/>
                <a:gd name="connsiteX71" fmla="*/ 4869548 w 5367779"/>
                <a:gd name="connsiteY71" fmla="*/ 2410630 h 4411101"/>
                <a:gd name="connsiteX72" fmla="*/ 4939446 w 5367779"/>
                <a:gd name="connsiteY72" fmla="*/ 2480528 h 4411101"/>
                <a:gd name="connsiteX73" fmla="*/ 4403191 w 5367779"/>
                <a:gd name="connsiteY73" fmla="*/ 2739709 h 4411101"/>
                <a:gd name="connsiteX74" fmla="*/ 4104029 w 5367779"/>
                <a:gd name="connsiteY74" fmla="*/ 2342690 h 4411101"/>
                <a:gd name="connsiteX75" fmla="*/ 4350628 w 5367779"/>
                <a:gd name="connsiteY75" fmla="*/ 1749399 h 4411101"/>
                <a:gd name="connsiteX76" fmla="*/ 4373555 w 5367779"/>
                <a:gd name="connsiteY76" fmla="*/ 1734021 h 4411101"/>
                <a:gd name="connsiteX77" fmla="*/ 4458271 w 5367779"/>
                <a:gd name="connsiteY77" fmla="*/ 1734021 h 4411101"/>
                <a:gd name="connsiteX78" fmla="*/ 4481477 w 5367779"/>
                <a:gd name="connsiteY78" fmla="*/ 1750237 h 4411101"/>
                <a:gd name="connsiteX79" fmla="*/ 4702633 w 5367779"/>
                <a:gd name="connsiteY79" fmla="*/ 2343529 h 4411101"/>
                <a:gd name="connsiteX80" fmla="*/ 4679427 w 5367779"/>
                <a:gd name="connsiteY80" fmla="*/ 2377080 h 4411101"/>
                <a:gd name="connsiteX81" fmla="*/ 4562279 w 5367779"/>
                <a:gd name="connsiteY81" fmla="*/ 2377080 h 4411101"/>
                <a:gd name="connsiteX82" fmla="*/ 4538793 w 5367779"/>
                <a:gd name="connsiteY82" fmla="*/ 2360024 h 4411101"/>
                <a:gd name="connsiteX83" fmla="*/ 4506920 w 5367779"/>
                <a:gd name="connsiteY83" fmla="*/ 2264125 h 4411101"/>
                <a:gd name="connsiteX84" fmla="*/ 4294710 w 5367779"/>
                <a:gd name="connsiteY84" fmla="*/ 2264125 h 4411101"/>
                <a:gd name="connsiteX85" fmla="*/ 4260321 w 5367779"/>
                <a:gd name="connsiteY85" fmla="*/ 2360584 h 4411101"/>
                <a:gd name="connsiteX86" fmla="*/ 4236835 w 5367779"/>
                <a:gd name="connsiteY86" fmla="*/ 2377080 h 4411101"/>
                <a:gd name="connsiteX87" fmla="*/ 4127236 w 5367779"/>
                <a:gd name="connsiteY87" fmla="*/ 2377080 h 4411101"/>
                <a:gd name="connsiteX88" fmla="*/ 4104029 w 5367779"/>
                <a:gd name="connsiteY88" fmla="*/ 2342690 h 4411101"/>
                <a:gd name="connsiteX89" fmla="*/ 5026399 w 5367779"/>
                <a:gd name="connsiteY89" fmla="*/ 2307461 h 4411101"/>
                <a:gd name="connsiteX90" fmla="*/ 4778123 w 5367779"/>
                <a:gd name="connsiteY90" fmla="*/ 2059185 h 4411101"/>
                <a:gd name="connsiteX91" fmla="*/ 4778123 w 5367779"/>
                <a:gd name="connsiteY91" fmla="*/ 2023118 h 4411101"/>
                <a:gd name="connsiteX92" fmla="*/ 4811394 w 5367779"/>
                <a:gd name="connsiteY92" fmla="*/ 1989846 h 4411101"/>
                <a:gd name="connsiteX93" fmla="*/ 4829567 w 5367779"/>
                <a:gd name="connsiteY93" fmla="*/ 1982857 h 4411101"/>
                <a:gd name="connsiteX94" fmla="*/ 4847740 w 5367779"/>
                <a:gd name="connsiteY94" fmla="*/ 1989846 h 4411101"/>
                <a:gd name="connsiteX95" fmla="*/ 4986977 w 5367779"/>
                <a:gd name="connsiteY95" fmla="*/ 2129362 h 4411101"/>
                <a:gd name="connsiteX96" fmla="*/ 4988934 w 5367779"/>
                <a:gd name="connsiteY96" fmla="*/ 2080434 h 4411101"/>
                <a:gd name="connsiteX97" fmla="*/ 4989493 w 5367779"/>
                <a:gd name="connsiteY97" fmla="*/ 2055550 h 4411101"/>
                <a:gd name="connsiteX98" fmla="*/ 4943361 w 5367779"/>
                <a:gd name="connsiteY98" fmla="*/ 1827125 h 4411101"/>
                <a:gd name="connsiteX99" fmla="*/ 4403191 w 5367779"/>
                <a:gd name="connsiteY99" fmla="*/ 1469249 h 4411101"/>
                <a:gd name="connsiteX100" fmla="*/ 3937114 w 5367779"/>
                <a:gd name="connsiteY100" fmla="*/ 1700191 h 4411101"/>
                <a:gd name="connsiteX101" fmla="*/ 3867216 w 5367779"/>
                <a:gd name="connsiteY101" fmla="*/ 1630293 h 4411101"/>
                <a:gd name="connsiteX102" fmla="*/ 4403191 w 5367779"/>
                <a:gd name="connsiteY102" fmla="*/ 1371112 h 4411101"/>
                <a:gd name="connsiteX103" fmla="*/ 5065821 w 5367779"/>
                <a:gd name="connsiteY103" fmla="*/ 1883602 h 4411101"/>
                <a:gd name="connsiteX104" fmla="*/ 5087629 w 5367779"/>
                <a:gd name="connsiteY104" fmla="*/ 2055271 h 4411101"/>
                <a:gd name="connsiteX105" fmla="*/ 5087629 w 5367779"/>
                <a:gd name="connsiteY105" fmla="*/ 2107275 h 4411101"/>
                <a:gd name="connsiteX106" fmla="*/ 5205057 w 5367779"/>
                <a:gd name="connsiteY106" fmla="*/ 1989846 h 4411101"/>
                <a:gd name="connsiteX107" fmla="*/ 5241125 w 5367779"/>
                <a:gd name="connsiteY107" fmla="*/ 1989846 h 4411101"/>
                <a:gd name="connsiteX108" fmla="*/ 5274396 w 5367779"/>
                <a:gd name="connsiteY108" fmla="*/ 2023118 h 4411101"/>
                <a:gd name="connsiteX109" fmla="*/ 5281945 w 5367779"/>
                <a:gd name="connsiteY109" fmla="*/ 2041291 h 4411101"/>
                <a:gd name="connsiteX110" fmla="*/ 5274396 w 5367779"/>
                <a:gd name="connsiteY110" fmla="*/ 2059464 h 4411101"/>
                <a:gd name="connsiteX111" fmla="*/ 5026399 w 5367779"/>
                <a:gd name="connsiteY111" fmla="*/ 2307461 h 4411101"/>
                <a:gd name="connsiteX112" fmla="*/ 4466379 w 5367779"/>
                <a:gd name="connsiteY112" fmla="*/ 2145299 h 4411101"/>
                <a:gd name="connsiteX113" fmla="*/ 4337767 w 5367779"/>
                <a:gd name="connsiteY113" fmla="*/ 2145299 h 4411101"/>
                <a:gd name="connsiteX114" fmla="*/ 4404030 w 5367779"/>
                <a:gd name="connsiteY114" fmla="*/ 1959651 h 4411101"/>
                <a:gd name="connsiteX115" fmla="*/ 4404869 w 5367779"/>
                <a:gd name="connsiteY115" fmla="*/ 1959651 h 4411101"/>
                <a:gd name="connsiteX116" fmla="*/ 4466379 w 5367779"/>
                <a:gd name="connsiteY116" fmla="*/ 2145299 h 4411101"/>
                <a:gd name="connsiteX0" fmla="*/ 2683709 w 5367779"/>
                <a:gd name="connsiteY0" fmla="*/ 1775121 h 4411101"/>
                <a:gd name="connsiteX1" fmla="*/ 3372900 w 5367779"/>
                <a:gd name="connsiteY1" fmla="*/ 1812866 h 4411101"/>
                <a:gd name="connsiteX2" fmla="*/ 3348016 w 5367779"/>
                <a:gd name="connsiteY2" fmla="*/ 1974749 h 4411101"/>
                <a:gd name="connsiteX3" fmla="*/ 2683709 w 5367779"/>
                <a:gd name="connsiteY3" fmla="*/ 1940079 h 4411101"/>
                <a:gd name="connsiteX4" fmla="*/ 1625179 w 5367779"/>
                <a:gd name="connsiteY4" fmla="*/ 2050518 h 4411101"/>
                <a:gd name="connsiteX5" fmla="*/ 1625179 w 5367779"/>
                <a:gd name="connsiteY5" fmla="*/ 2076520 h 4411101"/>
                <a:gd name="connsiteX6" fmla="*/ 2683709 w 5367779"/>
                <a:gd name="connsiteY6" fmla="*/ 2186958 h 4411101"/>
                <a:gd name="connsiteX7" fmla="*/ 3349414 w 5367779"/>
                <a:gd name="connsiteY7" fmla="*/ 2152009 h 4411101"/>
                <a:gd name="connsiteX8" fmla="*/ 3620617 w 5367779"/>
                <a:gd name="connsiteY8" fmla="*/ 2767668 h 4411101"/>
                <a:gd name="connsiteX9" fmla="*/ 2683709 w 5367779"/>
                <a:gd name="connsiteY9" fmla="*/ 2845953 h 4411101"/>
                <a:gd name="connsiteX10" fmla="*/ 1489298 w 5367779"/>
                <a:gd name="connsiteY10" fmla="*/ 2639895 h 4411101"/>
                <a:gd name="connsiteX11" fmla="*/ 1489298 w 5367779"/>
                <a:gd name="connsiteY11" fmla="*/ 1980900 h 4411101"/>
                <a:gd name="connsiteX12" fmla="*/ 2683709 w 5367779"/>
                <a:gd name="connsiteY12" fmla="*/ 1775121 h 4411101"/>
                <a:gd name="connsiteX13" fmla="*/ 3758455 w 5367779"/>
                <a:gd name="connsiteY13" fmla="*/ 2894602 h 4411101"/>
                <a:gd name="connsiteX14" fmla="*/ 2683709 w 5367779"/>
                <a:gd name="connsiteY14" fmla="*/ 3010632 h 4411101"/>
                <a:gd name="connsiteX15" fmla="*/ 1489298 w 5367779"/>
                <a:gd name="connsiteY15" fmla="*/ 2804573 h 4411101"/>
                <a:gd name="connsiteX16" fmla="*/ 1489298 w 5367779"/>
                <a:gd name="connsiteY16" fmla="*/ 2767947 h 4411101"/>
                <a:gd name="connsiteX17" fmla="*/ 1107936 w 5367779"/>
                <a:gd name="connsiteY17" fmla="*/ 2767947 h 4411101"/>
                <a:gd name="connsiteX18" fmla="*/ 251830 w 5367779"/>
                <a:gd name="connsiteY18" fmla="*/ 1954618 h 4411101"/>
                <a:gd name="connsiteX19" fmla="*/ 1090322 w 5367779"/>
                <a:gd name="connsiteY19" fmla="*/ 1090404 h 4411101"/>
                <a:gd name="connsiteX20" fmla="*/ 1102065 w 5367779"/>
                <a:gd name="connsiteY20" fmla="*/ 1090683 h 4411101"/>
                <a:gd name="connsiteX21" fmla="*/ 1112969 w 5367779"/>
                <a:gd name="connsiteY21" fmla="*/ 1090963 h 4411101"/>
                <a:gd name="connsiteX22" fmla="*/ 1226762 w 5367779"/>
                <a:gd name="connsiteY22" fmla="*/ 1094038 h 4411101"/>
                <a:gd name="connsiteX23" fmla="*/ 1338598 w 5367779"/>
                <a:gd name="connsiteY23" fmla="*/ 1007924 h 4411101"/>
                <a:gd name="connsiteX24" fmla="*/ 1364600 w 5367779"/>
                <a:gd name="connsiteY24" fmla="*/ 897206 h 4411101"/>
                <a:gd name="connsiteX25" fmla="*/ 2180726 w 5367779"/>
                <a:gd name="connsiteY25" fmla="*/ 251632 h 4411101"/>
                <a:gd name="connsiteX26" fmla="*/ 2872153 w 5367779"/>
                <a:gd name="connsiteY26" fmla="*/ 615658 h 4411101"/>
                <a:gd name="connsiteX27" fmla="*/ 2180726 w 5367779"/>
                <a:gd name="connsiteY27" fmla="*/ 0 h 4411101"/>
                <a:gd name="connsiteX28" fmla="*/ 1119679 w 5367779"/>
                <a:gd name="connsiteY28" fmla="*/ 839611 h 4411101"/>
                <a:gd name="connsiteX29" fmla="*/ 1090322 w 5367779"/>
                <a:gd name="connsiteY29" fmla="*/ 838772 h 4411101"/>
                <a:gd name="connsiteX30" fmla="*/ 198 w 5367779"/>
                <a:gd name="connsiteY30" fmla="*/ 1907926 h 4411101"/>
                <a:gd name="connsiteX31" fmla="*/ 1111850 w 5367779"/>
                <a:gd name="connsiteY31" fmla="*/ 3019579 h 4411101"/>
                <a:gd name="connsiteX32" fmla="*/ 1489577 w 5367779"/>
                <a:gd name="connsiteY32" fmla="*/ 3019579 h 4411101"/>
                <a:gd name="connsiteX33" fmla="*/ 1489577 w 5367779"/>
                <a:gd name="connsiteY33" fmla="*/ 3381090 h 4411101"/>
                <a:gd name="connsiteX34" fmla="*/ 2683988 w 5367779"/>
                <a:gd name="connsiteY34" fmla="*/ 3587148 h 4411101"/>
                <a:gd name="connsiteX35" fmla="*/ 3878400 w 5367779"/>
                <a:gd name="connsiteY35" fmla="*/ 3381090 h 4411101"/>
                <a:gd name="connsiteX36" fmla="*/ 3878400 w 5367779"/>
                <a:gd name="connsiteY36" fmla="*/ 2974006 h 4411101"/>
                <a:gd name="connsiteX37" fmla="*/ 3758455 w 5367779"/>
                <a:gd name="connsiteY37" fmla="*/ 2894602 h 4411101"/>
                <a:gd name="connsiteX38" fmla="*/ 2683709 w 5367779"/>
                <a:gd name="connsiteY38" fmla="*/ 3752106 h 4411101"/>
                <a:gd name="connsiteX39" fmla="*/ 1489298 w 5367779"/>
                <a:gd name="connsiteY39" fmla="*/ 3546048 h 4411101"/>
                <a:gd name="connsiteX40" fmla="*/ 1489298 w 5367779"/>
                <a:gd name="connsiteY40" fmla="*/ 4205043 h 4411101"/>
                <a:gd name="connsiteX41" fmla="*/ 2683709 w 5367779"/>
                <a:gd name="connsiteY41" fmla="*/ 4411101 h 4411101"/>
                <a:gd name="connsiteX42" fmla="*/ 3878120 w 5367779"/>
                <a:gd name="connsiteY42" fmla="*/ 4205043 h 4411101"/>
                <a:gd name="connsiteX43" fmla="*/ 3878120 w 5367779"/>
                <a:gd name="connsiteY43" fmla="*/ 3546048 h 4411101"/>
                <a:gd name="connsiteX44" fmla="*/ 2683709 w 5367779"/>
                <a:gd name="connsiteY44" fmla="*/ 3752106 h 4411101"/>
                <a:gd name="connsiteX45" fmla="*/ 4403191 w 5367779"/>
                <a:gd name="connsiteY45" fmla="*/ 1090683 h 4411101"/>
                <a:gd name="connsiteX46" fmla="*/ 3438604 w 5367779"/>
                <a:gd name="connsiteY46" fmla="*/ 2055271 h 4411101"/>
                <a:gd name="connsiteX47" fmla="*/ 4403191 w 5367779"/>
                <a:gd name="connsiteY47" fmla="*/ 3019859 h 4411101"/>
                <a:gd name="connsiteX48" fmla="*/ 5367779 w 5367779"/>
                <a:gd name="connsiteY48" fmla="*/ 2055271 h 4411101"/>
                <a:gd name="connsiteX49" fmla="*/ 4403191 w 5367779"/>
                <a:gd name="connsiteY49" fmla="*/ 1090683 h 4411101"/>
                <a:gd name="connsiteX50" fmla="*/ 4403191 w 5367779"/>
                <a:gd name="connsiteY50" fmla="*/ 2739709 h 4411101"/>
                <a:gd name="connsiteX51" fmla="*/ 3740562 w 5367779"/>
                <a:gd name="connsiteY51" fmla="*/ 2227219 h 4411101"/>
                <a:gd name="connsiteX52" fmla="*/ 3718754 w 5367779"/>
                <a:gd name="connsiteY52" fmla="*/ 2055550 h 4411101"/>
                <a:gd name="connsiteX53" fmla="*/ 3718754 w 5367779"/>
                <a:gd name="connsiteY53" fmla="*/ 2003546 h 4411101"/>
                <a:gd name="connsiteX54" fmla="*/ 3601326 w 5367779"/>
                <a:gd name="connsiteY54" fmla="*/ 2120974 h 4411101"/>
                <a:gd name="connsiteX55" fmla="*/ 3565258 w 5367779"/>
                <a:gd name="connsiteY55" fmla="*/ 2120974 h 4411101"/>
                <a:gd name="connsiteX56" fmla="*/ 3531987 w 5367779"/>
                <a:gd name="connsiteY56" fmla="*/ 2087703 h 4411101"/>
                <a:gd name="connsiteX57" fmla="*/ 3524438 w 5367779"/>
                <a:gd name="connsiteY57" fmla="*/ 2069530 h 4411101"/>
                <a:gd name="connsiteX58" fmla="*/ 3531987 w 5367779"/>
                <a:gd name="connsiteY58" fmla="*/ 2051357 h 4411101"/>
                <a:gd name="connsiteX59" fmla="*/ 3780263 w 5367779"/>
                <a:gd name="connsiteY59" fmla="*/ 1803080 h 4411101"/>
                <a:gd name="connsiteX60" fmla="*/ 4028540 w 5367779"/>
                <a:gd name="connsiteY60" fmla="*/ 2051357 h 4411101"/>
                <a:gd name="connsiteX61" fmla="*/ 4036089 w 5367779"/>
                <a:gd name="connsiteY61" fmla="*/ 2069530 h 4411101"/>
                <a:gd name="connsiteX62" fmla="*/ 4028540 w 5367779"/>
                <a:gd name="connsiteY62" fmla="*/ 2087703 h 4411101"/>
                <a:gd name="connsiteX63" fmla="*/ 3995269 w 5367779"/>
                <a:gd name="connsiteY63" fmla="*/ 2120974 h 4411101"/>
                <a:gd name="connsiteX64" fmla="*/ 3959201 w 5367779"/>
                <a:gd name="connsiteY64" fmla="*/ 2120974 h 4411101"/>
                <a:gd name="connsiteX65" fmla="*/ 3819965 w 5367779"/>
                <a:gd name="connsiteY65" fmla="*/ 1981459 h 4411101"/>
                <a:gd name="connsiteX66" fmla="*/ 3818008 w 5367779"/>
                <a:gd name="connsiteY66" fmla="*/ 2030387 h 4411101"/>
                <a:gd name="connsiteX67" fmla="*/ 3817449 w 5367779"/>
                <a:gd name="connsiteY67" fmla="*/ 2055271 h 4411101"/>
                <a:gd name="connsiteX68" fmla="*/ 3863581 w 5367779"/>
                <a:gd name="connsiteY68" fmla="*/ 2283416 h 4411101"/>
                <a:gd name="connsiteX69" fmla="*/ 4403471 w 5367779"/>
                <a:gd name="connsiteY69" fmla="*/ 2641572 h 4411101"/>
                <a:gd name="connsiteX70" fmla="*/ 4869548 w 5367779"/>
                <a:gd name="connsiteY70" fmla="*/ 2410630 h 4411101"/>
                <a:gd name="connsiteX71" fmla="*/ 4939446 w 5367779"/>
                <a:gd name="connsiteY71" fmla="*/ 2480528 h 4411101"/>
                <a:gd name="connsiteX72" fmla="*/ 4403191 w 5367779"/>
                <a:gd name="connsiteY72" fmla="*/ 2739709 h 4411101"/>
                <a:gd name="connsiteX73" fmla="*/ 4104029 w 5367779"/>
                <a:gd name="connsiteY73" fmla="*/ 2342690 h 4411101"/>
                <a:gd name="connsiteX74" fmla="*/ 4350628 w 5367779"/>
                <a:gd name="connsiteY74" fmla="*/ 1749399 h 4411101"/>
                <a:gd name="connsiteX75" fmla="*/ 4373555 w 5367779"/>
                <a:gd name="connsiteY75" fmla="*/ 1734021 h 4411101"/>
                <a:gd name="connsiteX76" fmla="*/ 4458271 w 5367779"/>
                <a:gd name="connsiteY76" fmla="*/ 1734021 h 4411101"/>
                <a:gd name="connsiteX77" fmla="*/ 4481477 w 5367779"/>
                <a:gd name="connsiteY77" fmla="*/ 1750237 h 4411101"/>
                <a:gd name="connsiteX78" fmla="*/ 4702633 w 5367779"/>
                <a:gd name="connsiteY78" fmla="*/ 2343529 h 4411101"/>
                <a:gd name="connsiteX79" fmla="*/ 4679427 w 5367779"/>
                <a:gd name="connsiteY79" fmla="*/ 2377080 h 4411101"/>
                <a:gd name="connsiteX80" fmla="*/ 4562279 w 5367779"/>
                <a:gd name="connsiteY80" fmla="*/ 2377080 h 4411101"/>
                <a:gd name="connsiteX81" fmla="*/ 4538793 w 5367779"/>
                <a:gd name="connsiteY81" fmla="*/ 2360024 h 4411101"/>
                <a:gd name="connsiteX82" fmla="*/ 4506920 w 5367779"/>
                <a:gd name="connsiteY82" fmla="*/ 2264125 h 4411101"/>
                <a:gd name="connsiteX83" fmla="*/ 4294710 w 5367779"/>
                <a:gd name="connsiteY83" fmla="*/ 2264125 h 4411101"/>
                <a:gd name="connsiteX84" fmla="*/ 4260321 w 5367779"/>
                <a:gd name="connsiteY84" fmla="*/ 2360584 h 4411101"/>
                <a:gd name="connsiteX85" fmla="*/ 4236835 w 5367779"/>
                <a:gd name="connsiteY85" fmla="*/ 2377080 h 4411101"/>
                <a:gd name="connsiteX86" fmla="*/ 4127236 w 5367779"/>
                <a:gd name="connsiteY86" fmla="*/ 2377080 h 4411101"/>
                <a:gd name="connsiteX87" fmla="*/ 4104029 w 5367779"/>
                <a:gd name="connsiteY87" fmla="*/ 2342690 h 4411101"/>
                <a:gd name="connsiteX88" fmla="*/ 5026399 w 5367779"/>
                <a:gd name="connsiteY88" fmla="*/ 2307461 h 4411101"/>
                <a:gd name="connsiteX89" fmla="*/ 4778123 w 5367779"/>
                <a:gd name="connsiteY89" fmla="*/ 2059185 h 4411101"/>
                <a:gd name="connsiteX90" fmla="*/ 4778123 w 5367779"/>
                <a:gd name="connsiteY90" fmla="*/ 2023118 h 4411101"/>
                <a:gd name="connsiteX91" fmla="*/ 4811394 w 5367779"/>
                <a:gd name="connsiteY91" fmla="*/ 1989846 h 4411101"/>
                <a:gd name="connsiteX92" fmla="*/ 4829567 w 5367779"/>
                <a:gd name="connsiteY92" fmla="*/ 1982857 h 4411101"/>
                <a:gd name="connsiteX93" fmla="*/ 4847740 w 5367779"/>
                <a:gd name="connsiteY93" fmla="*/ 1989846 h 4411101"/>
                <a:gd name="connsiteX94" fmla="*/ 4986977 w 5367779"/>
                <a:gd name="connsiteY94" fmla="*/ 2129362 h 4411101"/>
                <a:gd name="connsiteX95" fmla="*/ 4988934 w 5367779"/>
                <a:gd name="connsiteY95" fmla="*/ 2080434 h 4411101"/>
                <a:gd name="connsiteX96" fmla="*/ 4989493 w 5367779"/>
                <a:gd name="connsiteY96" fmla="*/ 2055550 h 4411101"/>
                <a:gd name="connsiteX97" fmla="*/ 4943361 w 5367779"/>
                <a:gd name="connsiteY97" fmla="*/ 1827125 h 4411101"/>
                <a:gd name="connsiteX98" fmla="*/ 4403191 w 5367779"/>
                <a:gd name="connsiteY98" fmla="*/ 1469249 h 4411101"/>
                <a:gd name="connsiteX99" fmla="*/ 3937114 w 5367779"/>
                <a:gd name="connsiteY99" fmla="*/ 1700191 h 4411101"/>
                <a:gd name="connsiteX100" fmla="*/ 3867216 w 5367779"/>
                <a:gd name="connsiteY100" fmla="*/ 1630293 h 4411101"/>
                <a:gd name="connsiteX101" fmla="*/ 4403191 w 5367779"/>
                <a:gd name="connsiteY101" fmla="*/ 1371112 h 4411101"/>
                <a:gd name="connsiteX102" fmla="*/ 5065821 w 5367779"/>
                <a:gd name="connsiteY102" fmla="*/ 1883602 h 4411101"/>
                <a:gd name="connsiteX103" fmla="*/ 5087629 w 5367779"/>
                <a:gd name="connsiteY103" fmla="*/ 2055271 h 4411101"/>
                <a:gd name="connsiteX104" fmla="*/ 5087629 w 5367779"/>
                <a:gd name="connsiteY104" fmla="*/ 2107275 h 4411101"/>
                <a:gd name="connsiteX105" fmla="*/ 5205057 w 5367779"/>
                <a:gd name="connsiteY105" fmla="*/ 1989846 h 4411101"/>
                <a:gd name="connsiteX106" fmla="*/ 5241125 w 5367779"/>
                <a:gd name="connsiteY106" fmla="*/ 1989846 h 4411101"/>
                <a:gd name="connsiteX107" fmla="*/ 5274396 w 5367779"/>
                <a:gd name="connsiteY107" fmla="*/ 2023118 h 4411101"/>
                <a:gd name="connsiteX108" fmla="*/ 5281945 w 5367779"/>
                <a:gd name="connsiteY108" fmla="*/ 2041291 h 4411101"/>
                <a:gd name="connsiteX109" fmla="*/ 5274396 w 5367779"/>
                <a:gd name="connsiteY109" fmla="*/ 2059464 h 4411101"/>
                <a:gd name="connsiteX110" fmla="*/ 5026399 w 5367779"/>
                <a:gd name="connsiteY110" fmla="*/ 2307461 h 4411101"/>
                <a:gd name="connsiteX111" fmla="*/ 4466379 w 5367779"/>
                <a:gd name="connsiteY111" fmla="*/ 2145299 h 4411101"/>
                <a:gd name="connsiteX112" fmla="*/ 4337767 w 5367779"/>
                <a:gd name="connsiteY112" fmla="*/ 2145299 h 4411101"/>
                <a:gd name="connsiteX113" fmla="*/ 4404030 w 5367779"/>
                <a:gd name="connsiteY113" fmla="*/ 1959651 h 4411101"/>
                <a:gd name="connsiteX114" fmla="*/ 4404869 w 5367779"/>
                <a:gd name="connsiteY114" fmla="*/ 1959651 h 4411101"/>
                <a:gd name="connsiteX115" fmla="*/ 4466379 w 5367779"/>
                <a:gd name="connsiteY115" fmla="*/ 2145299 h 4411101"/>
                <a:gd name="connsiteX0" fmla="*/ 2683709 w 5367779"/>
                <a:gd name="connsiteY0" fmla="*/ 1801110 h 4437090"/>
                <a:gd name="connsiteX1" fmla="*/ 3372900 w 5367779"/>
                <a:gd name="connsiteY1" fmla="*/ 1838855 h 4437090"/>
                <a:gd name="connsiteX2" fmla="*/ 3348016 w 5367779"/>
                <a:gd name="connsiteY2" fmla="*/ 2000738 h 4437090"/>
                <a:gd name="connsiteX3" fmla="*/ 2683709 w 5367779"/>
                <a:gd name="connsiteY3" fmla="*/ 1966068 h 4437090"/>
                <a:gd name="connsiteX4" fmla="*/ 1625179 w 5367779"/>
                <a:gd name="connsiteY4" fmla="*/ 2076507 h 4437090"/>
                <a:gd name="connsiteX5" fmla="*/ 1625179 w 5367779"/>
                <a:gd name="connsiteY5" fmla="*/ 2102509 h 4437090"/>
                <a:gd name="connsiteX6" fmla="*/ 2683709 w 5367779"/>
                <a:gd name="connsiteY6" fmla="*/ 2212947 h 4437090"/>
                <a:gd name="connsiteX7" fmla="*/ 3349414 w 5367779"/>
                <a:gd name="connsiteY7" fmla="*/ 2177998 h 4437090"/>
                <a:gd name="connsiteX8" fmla="*/ 3620617 w 5367779"/>
                <a:gd name="connsiteY8" fmla="*/ 2793657 h 4437090"/>
                <a:gd name="connsiteX9" fmla="*/ 2683709 w 5367779"/>
                <a:gd name="connsiteY9" fmla="*/ 2871942 h 4437090"/>
                <a:gd name="connsiteX10" fmla="*/ 1489298 w 5367779"/>
                <a:gd name="connsiteY10" fmla="*/ 2665884 h 4437090"/>
                <a:gd name="connsiteX11" fmla="*/ 1489298 w 5367779"/>
                <a:gd name="connsiteY11" fmla="*/ 2006889 h 4437090"/>
                <a:gd name="connsiteX12" fmla="*/ 2683709 w 5367779"/>
                <a:gd name="connsiteY12" fmla="*/ 1801110 h 4437090"/>
                <a:gd name="connsiteX13" fmla="*/ 3758455 w 5367779"/>
                <a:gd name="connsiteY13" fmla="*/ 2920591 h 4437090"/>
                <a:gd name="connsiteX14" fmla="*/ 2683709 w 5367779"/>
                <a:gd name="connsiteY14" fmla="*/ 3036621 h 4437090"/>
                <a:gd name="connsiteX15" fmla="*/ 1489298 w 5367779"/>
                <a:gd name="connsiteY15" fmla="*/ 2830562 h 4437090"/>
                <a:gd name="connsiteX16" fmla="*/ 1489298 w 5367779"/>
                <a:gd name="connsiteY16" fmla="*/ 2793936 h 4437090"/>
                <a:gd name="connsiteX17" fmla="*/ 1107936 w 5367779"/>
                <a:gd name="connsiteY17" fmla="*/ 2793936 h 4437090"/>
                <a:gd name="connsiteX18" fmla="*/ 251830 w 5367779"/>
                <a:gd name="connsiteY18" fmla="*/ 1980607 h 4437090"/>
                <a:gd name="connsiteX19" fmla="*/ 1090322 w 5367779"/>
                <a:gd name="connsiteY19" fmla="*/ 1116393 h 4437090"/>
                <a:gd name="connsiteX20" fmla="*/ 1102065 w 5367779"/>
                <a:gd name="connsiteY20" fmla="*/ 1116672 h 4437090"/>
                <a:gd name="connsiteX21" fmla="*/ 1112969 w 5367779"/>
                <a:gd name="connsiteY21" fmla="*/ 1116952 h 4437090"/>
                <a:gd name="connsiteX22" fmla="*/ 1226762 w 5367779"/>
                <a:gd name="connsiteY22" fmla="*/ 1120027 h 4437090"/>
                <a:gd name="connsiteX23" fmla="*/ 1338598 w 5367779"/>
                <a:gd name="connsiteY23" fmla="*/ 1033913 h 4437090"/>
                <a:gd name="connsiteX24" fmla="*/ 1364600 w 5367779"/>
                <a:gd name="connsiteY24" fmla="*/ 923195 h 4437090"/>
                <a:gd name="connsiteX25" fmla="*/ 2180726 w 5367779"/>
                <a:gd name="connsiteY25" fmla="*/ 277621 h 4437090"/>
                <a:gd name="connsiteX26" fmla="*/ 2180726 w 5367779"/>
                <a:gd name="connsiteY26" fmla="*/ 25989 h 4437090"/>
                <a:gd name="connsiteX27" fmla="*/ 1119679 w 5367779"/>
                <a:gd name="connsiteY27" fmla="*/ 865600 h 4437090"/>
                <a:gd name="connsiteX28" fmla="*/ 1090322 w 5367779"/>
                <a:gd name="connsiteY28" fmla="*/ 864761 h 4437090"/>
                <a:gd name="connsiteX29" fmla="*/ 198 w 5367779"/>
                <a:gd name="connsiteY29" fmla="*/ 1933915 h 4437090"/>
                <a:gd name="connsiteX30" fmla="*/ 1111850 w 5367779"/>
                <a:gd name="connsiteY30" fmla="*/ 3045568 h 4437090"/>
                <a:gd name="connsiteX31" fmla="*/ 1489577 w 5367779"/>
                <a:gd name="connsiteY31" fmla="*/ 3045568 h 4437090"/>
                <a:gd name="connsiteX32" fmla="*/ 1489577 w 5367779"/>
                <a:gd name="connsiteY32" fmla="*/ 3407079 h 4437090"/>
                <a:gd name="connsiteX33" fmla="*/ 2683988 w 5367779"/>
                <a:gd name="connsiteY33" fmla="*/ 3613137 h 4437090"/>
                <a:gd name="connsiteX34" fmla="*/ 3878400 w 5367779"/>
                <a:gd name="connsiteY34" fmla="*/ 3407079 h 4437090"/>
                <a:gd name="connsiteX35" fmla="*/ 3878400 w 5367779"/>
                <a:gd name="connsiteY35" fmla="*/ 2999995 h 4437090"/>
                <a:gd name="connsiteX36" fmla="*/ 3758455 w 5367779"/>
                <a:gd name="connsiteY36" fmla="*/ 2920591 h 4437090"/>
                <a:gd name="connsiteX37" fmla="*/ 2683709 w 5367779"/>
                <a:gd name="connsiteY37" fmla="*/ 3778095 h 4437090"/>
                <a:gd name="connsiteX38" fmla="*/ 1489298 w 5367779"/>
                <a:gd name="connsiteY38" fmla="*/ 3572037 h 4437090"/>
                <a:gd name="connsiteX39" fmla="*/ 1489298 w 5367779"/>
                <a:gd name="connsiteY39" fmla="*/ 4231032 h 4437090"/>
                <a:gd name="connsiteX40" fmla="*/ 2683709 w 5367779"/>
                <a:gd name="connsiteY40" fmla="*/ 4437090 h 4437090"/>
                <a:gd name="connsiteX41" fmla="*/ 3878120 w 5367779"/>
                <a:gd name="connsiteY41" fmla="*/ 4231032 h 4437090"/>
                <a:gd name="connsiteX42" fmla="*/ 3878120 w 5367779"/>
                <a:gd name="connsiteY42" fmla="*/ 3572037 h 4437090"/>
                <a:gd name="connsiteX43" fmla="*/ 2683709 w 5367779"/>
                <a:gd name="connsiteY43" fmla="*/ 3778095 h 4437090"/>
                <a:gd name="connsiteX44" fmla="*/ 4403191 w 5367779"/>
                <a:gd name="connsiteY44" fmla="*/ 1116672 h 4437090"/>
                <a:gd name="connsiteX45" fmla="*/ 3438604 w 5367779"/>
                <a:gd name="connsiteY45" fmla="*/ 2081260 h 4437090"/>
                <a:gd name="connsiteX46" fmla="*/ 4403191 w 5367779"/>
                <a:gd name="connsiteY46" fmla="*/ 3045848 h 4437090"/>
                <a:gd name="connsiteX47" fmla="*/ 5367779 w 5367779"/>
                <a:gd name="connsiteY47" fmla="*/ 2081260 h 4437090"/>
                <a:gd name="connsiteX48" fmla="*/ 4403191 w 5367779"/>
                <a:gd name="connsiteY48" fmla="*/ 1116672 h 4437090"/>
                <a:gd name="connsiteX49" fmla="*/ 4403191 w 5367779"/>
                <a:gd name="connsiteY49" fmla="*/ 2765698 h 4437090"/>
                <a:gd name="connsiteX50" fmla="*/ 3740562 w 5367779"/>
                <a:gd name="connsiteY50" fmla="*/ 2253208 h 4437090"/>
                <a:gd name="connsiteX51" fmla="*/ 3718754 w 5367779"/>
                <a:gd name="connsiteY51" fmla="*/ 2081539 h 4437090"/>
                <a:gd name="connsiteX52" fmla="*/ 3718754 w 5367779"/>
                <a:gd name="connsiteY52" fmla="*/ 2029535 h 4437090"/>
                <a:gd name="connsiteX53" fmla="*/ 3601326 w 5367779"/>
                <a:gd name="connsiteY53" fmla="*/ 2146963 h 4437090"/>
                <a:gd name="connsiteX54" fmla="*/ 3565258 w 5367779"/>
                <a:gd name="connsiteY54" fmla="*/ 2146963 h 4437090"/>
                <a:gd name="connsiteX55" fmla="*/ 3531987 w 5367779"/>
                <a:gd name="connsiteY55" fmla="*/ 2113692 h 4437090"/>
                <a:gd name="connsiteX56" fmla="*/ 3524438 w 5367779"/>
                <a:gd name="connsiteY56" fmla="*/ 2095519 h 4437090"/>
                <a:gd name="connsiteX57" fmla="*/ 3531987 w 5367779"/>
                <a:gd name="connsiteY57" fmla="*/ 2077346 h 4437090"/>
                <a:gd name="connsiteX58" fmla="*/ 3780263 w 5367779"/>
                <a:gd name="connsiteY58" fmla="*/ 1829069 h 4437090"/>
                <a:gd name="connsiteX59" fmla="*/ 4028540 w 5367779"/>
                <a:gd name="connsiteY59" fmla="*/ 2077346 h 4437090"/>
                <a:gd name="connsiteX60" fmla="*/ 4036089 w 5367779"/>
                <a:gd name="connsiteY60" fmla="*/ 2095519 h 4437090"/>
                <a:gd name="connsiteX61" fmla="*/ 4028540 w 5367779"/>
                <a:gd name="connsiteY61" fmla="*/ 2113692 h 4437090"/>
                <a:gd name="connsiteX62" fmla="*/ 3995269 w 5367779"/>
                <a:gd name="connsiteY62" fmla="*/ 2146963 h 4437090"/>
                <a:gd name="connsiteX63" fmla="*/ 3959201 w 5367779"/>
                <a:gd name="connsiteY63" fmla="*/ 2146963 h 4437090"/>
                <a:gd name="connsiteX64" fmla="*/ 3819965 w 5367779"/>
                <a:gd name="connsiteY64" fmla="*/ 2007448 h 4437090"/>
                <a:gd name="connsiteX65" fmla="*/ 3818008 w 5367779"/>
                <a:gd name="connsiteY65" fmla="*/ 2056376 h 4437090"/>
                <a:gd name="connsiteX66" fmla="*/ 3817449 w 5367779"/>
                <a:gd name="connsiteY66" fmla="*/ 2081260 h 4437090"/>
                <a:gd name="connsiteX67" fmla="*/ 3863581 w 5367779"/>
                <a:gd name="connsiteY67" fmla="*/ 2309405 h 4437090"/>
                <a:gd name="connsiteX68" fmla="*/ 4403471 w 5367779"/>
                <a:gd name="connsiteY68" fmla="*/ 2667561 h 4437090"/>
                <a:gd name="connsiteX69" fmla="*/ 4869548 w 5367779"/>
                <a:gd name="connsiteY69" fmla="*/ 2436619 h 4437090"/>
                <a:gd name="connsiteX70" fmla="*/ 4939446 w 5367779"/>
                <a:gd name="connsiteY70" fmla="*/ 2506517 h 4437090"/>
                <a:gd name="connsiteX71" fmla="*/ 4403191 w 5367779"/>
                <a:gd name="connsiteY71" fmla="*/ 2765698 h 4437090"/>
                <a:gd name="connsiteX72" fmla="*/ 4104029 w 5367779"/>
                <a:gd name="connsiteY72" fmla="*/ 2368679 h 4437090"/>
                <a:gd name="connsiteX73" fmla="*/ 4350628 w 5367779"/>
                <a:gd name="connsiteY73" fmla="*/ 1775388 h 4437090"/>
                <a:gd name="connsiteX74" fmla="*/ 4373555 w 5367779"/>
                <a:gd name="connsiteY74" fmla="*/ 1760010 h 4437090"/>
                <a:gd name="connsiteX75" fmla="*/ 4458271 w 5367779"/>
                <a:gd name="connsiteY75" fmla="*/ 1760010 h 4437090"/>
                <a:gd name="connsiteX76" fmla="*/ 4481477 w 5367779"/>
                <a:gd name="connsiteY76" fmla="*/ 1776226 h 4437090"/>
                <a:gd name="connsiteX77" fmla="*/ 4702633 w 5367779"/>
                <a:gd name="connsiteY77" fmla="*/ 2369518 h 4437090"/>
                <a:gd name="connsiteX78" fmla="*/ 4679427 w 5367779"/>
                <a:gd name="connsiteY78" fmla="*/ 2403069 h 4437090"/>
                <a:gd name="connsiteX79" fmla="*/ 4562279 w 5367779"/>
                <a:gd name="connsiteY79" fmla="*/ 2403069 h 4437090"/>
                <a:gd name="connsiteX80" fmla="*/ 4538793 w 5367779"/>
                <a:gd name="connsiteY80" fmla="*/ 2386013 h 4437090"/>
                <a:gd name="connsiteX81" fmla="*/ 4506920 w 5367779"/>
                <a:gd name="connsiteY81" fmla="*/ 2290114 h 4437090"/>
                <a:gd name="connsiteX82" fmla="*/ 4294710 w 5367779"/>
                <a:gd name="connsiteY82" fmla="*/ 2290114 h 4437090"/>
                <a:gd name="connsiteX83" fmla="*/ 4260321 w 5367779"/>
                <a:gd name="connsiteY83" fmla="*/ 2386573 h 4437090"/>
                <a:gd name="connsiteX84" fmla="*/ 4236835 w 5367779"/>
                <a:gd name="connsiteY84" fmla="*/ 2403069 h 4437090"/>
                <a:gd name="connsiteX85" fmla="*/ 4127236 w 5367779"/>
                <a:gd name="connsiteY85" fmla="*/ 2403069 h 4437090"/>
                <a:gd name="connsiteX86" fmla="*/ 4104029 w 5367779"/>
                <a:gd name="connsiteY86" fmla="*/ 2368679 h 4437090"/>
                <a:gd name="connsiteX87" fmla="*/ 5026399 w 5367779"/>
                <a:gd name="connsiteY87" fmla="*/ 2333450 h 4437090"/>
                <a:gd name="connsiteX88" fmla="*/ 4778123 w 5367779"/>
                <a:gd name="connsiteY88" fmla="*/ 2085174 h 4437090"/>
                <a:gd name="connsiteX89" fmla="*/ 4778123 w 5367779"/>
                <a:gd name="connsiteY89" fmla="*/ 2049107 h 4437090"/>
                <a:gd name="connsiteX90" fmla="*/ 4811394 w 5367779"/>
                <a:gd name="connsiteY90" fmla="*/ 2015835 h 4437090"/>
                <a:gd name="connsiteX91" fmla="*/ 4829567 w 5367779"/>
                <a:gd name="connsiteY91" fmla="*/ 2008846 h 4437090"/>
                <a:gd name="connsiteX92" fmla="*/ 4847740 w 5367779"/>
                <a:gd name="connsiteY92" fmla="*/ 2015835 h 4437090"/>
                <a:gd name="connsiteX93" fmla="*/ 4986977 w 5367779"/>
                <a:gd name="connsiteY93" fmla="*/ 2155351 h 4437090"/>
                <a:gd name="connsiteX94" fmla="*/ 4988934 w 5367779"/>
                <a:gd name="connsiteY94" fmla="*/ 2106423 h 4437090"/>
                <a:gd name="connsiteX95" fmla="*/ 4989493 w 5367779"/>
                <a:gd name="connsiteY95" fmla="*/ 2081539 h 4437090"/>
                <a:gd name="connsiteX96" fmla="*/ 4943361 w 5367779"/>
                <a:gd name="connsiteY96" fmla="*/ 1853114 h 4437090"/>
                <a:gd name="connsiteX97" fmla="*/ 4403191 w 5367779"/>
                <a:gd name="connsiteY97" fmla="*/ 1495238 h 4437090"/>
                <a:gd name="connsiteX98" fmla="*/ 3937114 w 5367779"/>
                <a:gd name="connsiteY98" fmla="*/ 1726180 h 4437090"/>
                <a:gd name="connsiteX99" fmla="*/ 3867216 w 5367779"/>
                <a:gd name="connsiteY99" fmla="*/ 1656282 h 4437090"/>
                <a:gd name="connsiteX100" fmla="*/ 4403191 w 5367779"/>
                <a:gd name="connsiteY100" fmla="*/ 1397101 h 4437090"/>
                <a:gd name="connsiteX101" fmla="*/ 5065821 w 5367779"/>
                <a:gd name="connsiteY101" fmla="*/ 1909591 h 4437090"/>
                <a:gd name="connsiteX102" fmla="*/ 5087629 w 5367779"/>
                <a:gd name="connsiteY102" fmla="*/ 2081260 h 4437090"/>
                <a:gd name="connsiteX103" fmla="*/ 5087629 w 5367779"/>
                <a:gd name="connsiteY103" fmla="*/ 2133264 h 4437090"/>
                <a:gd name="connsiteX104" fmla="*/ 5205057 w 5367779"/>
                <a:gd name="connsiteY104" fmla="*/ 2015835 h 4437090"/>
                <a:gd name="connsiteX105" fmla="*/ 5241125 w 5367779"/>
                <a:gd name="connsiteY105" fmla="*/ 2015835 h 4437090"/>
                <a:gd name="connsiteX106" fmla="*/ 5274396 w 5367779"/>
                <a:gd name="connsiteY106" fmla="*/ 2049107 h 4437090"/>
                <a:gd name="connsiteX107" fmla="*/ 5281945 w 5367779"/>
                <a:gd name="connsiteY107" fmla="*/ 2067280 h 4437090"/>
                <a:gd name="connsiteX108" fmla="*/ 5274396 w 5367779"/>
                <a:gd name="connsiteY108" fmla="*/ 2085453 h 4437090"/>
                <a:gd name="connsiteX109" fmla="*/ 5026399 w 5367779"/>
                <a:gd name="connsiteY109" fmla="*/ 2333450 h 4437090"/>
                <a:gd name="connsiteX110" fmla="*/ 4466379 w 5367779"/>
                <a:gd name="connsiteY110" fmla="*/ 2171288 h 4437090"/>
                <a:gd name="connsiteX111" fmla="*/ 4337767 w 5367779"/>
                <a:gd name="connsiteY111" fmla="*/ 2171288 h 4437090"/>
                <a:gd name="connsiteX112" fmla="*/ 4404030 w 5367779"/>
                <a:gd name="connsiteY112" fmla="*/ 1985640 h 4437090"/>
                <a:gd name="connsiteX113" fmla="*/ 4404869 w 5367779"/>
                <a:gd name="connsiteY113" fmla="*/ 1985640 h 4437090"/>
                <a:gd name="connsiteX114" fmla="*/ 4466379 w 5367779"/>
                <a:gd name="connsiteY114" fmla="*/ 2171288 h 4437090"/>
                <a:gd name="connsiteX0" fmla="*/ 2683709 w 5367779"/>
                <a:gd name="connsiteY0" fmla="*/ 1775305 h 4411285"/>
                <a:gd name="connsiteX1" fmla="*/ 3372900 w 5367779"/>
                <a:gd name="connsiteY1" fmla="*/ 1813050 h 4411285"/>
                <a:gd name="connsiteX2" fmla="*/ 3348016 w 5367779"/>
                <a:gd name="connsiteY2" fmla="*/ 1974933 h 4411285"/>
                <a:gd name="connsiteX3" fmla="*/ 2683709 w 5367779"/>
                <a:gd name="connsiteY3" fmla="*/ 1940263 h 4411285"/>
                <a:gd name="connsiteX4" fmla="*/ 1625179 w 5367779"/>
                <a:gd name="connsiteY4" fmla="*/ 2050702 h 4411285"/>
                <a:gd name="connsiteX5" fmla="*/ 1625179 w 5367779"/>
                <a:gd name="connsiteY5" fmla="*/ 2076704 h 4411285"/>
                <a:gd name="connsiteX6" fmla="*/ 2683709 w 5367779"/>
                <a:gd name="connsiteY6" fmla="*/ 2187142 h 4411285"/>
                <a:gd name="connsiteX7" fmla="*/ 3349414 w 5367779"/>
                <a:gd name="connsiteY7" fmla="*/ 2152193 h 4411285"/>
                <a:gd name="connsiteX8" fmla="*/ 3620617 w 5367779"/>
                <a:gd name="connsiteY8" fmla="*/ 2767852 h 4411285"/>
                <a:gd name="connsiteX9" fmla="*/ 2683709 w 5367779"/>
                <a:gd name="connsiteY9" fmla="*/ 2846137 h 4411285"/>
                <a:gd name="connsiteX10" fmla="*/ 1489298 w 5367779"/>
                <a:gd name="connsiteY10" fmla="*/ 2640079 h 4411285"/>
                <a:gd name="connsiteX11" fmla="*/ 1489298 w 5367779"/>
                <a:gd name="connsiteY11" fmla="*/ 1981084 h 4411285"/>
                <a:gd name="connsiteX12" fmla="*/ 2683709 w 5367779"/>
                <a:gd name="connsiteY12" fmla="*/ 1775305 h 4411285"/>
                <a:gd name="connsiteX13" fmla="*/ 3758455 w 5367779"/>
                <a:gd name="connsiteY13" fmla="*/ 2894786 h 4411285"/>
                <a:gd name="connsiteX14" fmla="*/ 2683709 w 5367779"/>
                <a:gd name="connsiteY14" fmla="*/ 3010816 h 4411285"/>
                <a:gd name="connsiteX15" fmla="*/ 1489298 w 5367779"/>
                <a:gd name="connsiteY15" fmla="*/ 2804757 h 4411285"/>
                <a:gd name="connsiteX16" fmla="*/ 1489298 w 5367779"/>
                <a:gd name="connsiteY16" fmla="*/ 2768131 h 4411285"/>
                <a:gd name="connsiteX17" fmla="*/ 1107936 w 5367779"/>
                <a:gd name="connsiteY17" fmla="*/ 2768131 h 4411285"/>
                <a:gd name="connsiteX18" fmla="*/ 251830 w 5367779"/>
                <a:gd name="connsiteY18" fmla="*/ 1954802 h 4411285"/>
                <a:gd name="connsiteX19" fmla="*/ 1090322 w 5367779"/>
                <a:gd name="connsiteY19" fmla="*/ 1090588 h 4411285"/>
                <a:gd name="connsiteX20" fmla="*/ 1102065 w 5367779"/>
                <a:gd name="connsiteY20" fmla="*/ 1090867 h 4411285"/>
                <a:gd name="connsiteX21" fmla="*/ 1112969 w 5367779"/>
                <a:gd name="connsiteY21" fmla="*/ 1091147 h 4411285"/>
                <a:gd name="connsiteX22" fmla="*/ 1226762 w 5367779"/>
                <a:gd name="connsiteY22" fmla="*/ 1094222 h 4411285"/>
                <a:gd name="connsiteX23" fmla="*/ 1338598 w 5367779"/>
                <a:gd name="connsiteY23" fmla="*/ 1008108 h 4411285"/>
                <a:gd name="connsiteX24" fmla="*/ 1364600 w 5367779"/>
                <a:gd name="connsiteY24" fmla="*/ 897390 h 4411285"/>
                <a:gd name="connsiteX25" fmla="*/ 2180726 w 5367779"/>
                <a:gd name="connsiteY25" fmla="*/ 184 h 4411285"/>
                <a:gd name="connsiteX26" fmla="*/ 1119679 w 5367779"/>
                <a:gd name="connsiteY26" fmla="*/ 839795 h 4411285"/>
                <a:gd name="connsiteX27" fmla="*/ 1090322 w 5367779"/>
                <a:gd name="connsiteY27" fmla="*/ 838956 h 4411285"/>
                <a:gd name="connsiteX28" fmla="*/ 198 w 5367779"/>
                <a:gd name="connsiteY28" fmla="*/ 1908110 h 4411285"/>
                <a:gd name="connsiteX29" fmla="*/ 1111850 w 5367779"/>
                <a:gd name="connsiteY29" fmla="*/ 3019763 h 4411285"/>
                <a:gd name="connsiteX30" fmla="*/ 1489577 w 5367779"/>
                <a:gd name="connsiteY30" fmla="*/ 3019763 h 4411285"/>
                <a:gd name="connsiteX31" fmla="*/ 1489577 w 5367779"/>
                <a:gd name="connsiteY31" fmla="*/ 3381274 h 4411285"/>
                <a:gd name="connsiteX32" fmla="*/ 2683988 w 5367779"/>
                <a:gd name="connsiteY32" fmla="*/ 3587332 h 4411285"/>
                <a:gd name="connsiteX33" fmla="*/ 3878400 w 5367779"/>
                <a:gd name="connsiteY33" fmla="*/ 3381274 h 4411285"/>
                <a:gd name="connsiteX34" fmla="*/ 3878400 w 5367779"/>
                <a:gd name="connsiteY34" fmla="*/ 2974190 h 4411285"/>
                <a:gd name="connsiteX35" fmla="*/ 3758455 w 5367779"/>
                <a:gd name="connsiteY35" fmla="*/ 2894786 h 4411285"/>
                <a:gd name="connsiteX36" fmla="*/ 2683709 w 5367779"/>
                <a:gd name="connsiteY36" fmla="*/ 3752290 h 4411285"/>
                <a:gd name="connsiteX37" fmla="*/ 1489298 w 5367779"/>
                <a:gd name="connsiteY37" fmla="*/ 3546232 h 4411285"/>
                <a:gd name="connsiteX38" fmla="*/ 1489298 w 5367779"/>
                <a:gd name="connsiteY38" fmla="*/ 4205227 h 4411285"/>
                <a:gd name="connsiteX39" fmla="*/ 2683709 w 5367779"/>
                <a:gd name="connsiteY39" fmla="*/ 4411285 h 4411285"/>
                <a:gd name="connsiteX40" fmla="*/ 3878120 w 5367779"/>
                <a:gd name="connsiteY40" fmla="*/ 4205227 h 4411285"/>
                <a:gd name="connsiteX41" fmla="*/ 3878120 w 5367779"/>
                <a:gd name="connsiteY41" fmla="*/ 3546232 h 4411285"/>
                <a:gd name="connsiteX42" fmla="*/ 2683709 w 5367779"/>
                <a:gd name="connsiteY42" fmla="*/ 3752290 h 4411285"/>
                <a:gd name="connsiteX43" fmla="*/ 4403191 w 5367779"/>
                <a:gd name="connsiteY43" fmla="*/ 1090867 h 4411285"/>
                <a:gd name="connsiteX44" fmla="*/ 3438604 w 5367779"/>
                <a:gd name="connsiteY44" fmla="*/ 2055455 h 4411285"/>
                <a:gd name="connsiteX45" fmla="*/ 4403191 w 5367779"/>
                <a:gd name="connsiteY45" fmla="*/ 3020043 h 4411285"/>
                <a:gd name="connsiteX46" fmla="*/ 5367779 w 5367779"/>
                <a:gd name="connsiteY46" fmla="*/ 2055455 h 4411285"/>
                <a:gd name="connsiteX47" fmla="*/ 4403191 w 5367779"/>
                <a:gd name="connsiteY47" fmla="*/ 1090867 h 4411285"/>
                <a:gd name="connsiteX48" fmla="*/ 4403191 w 5367779"/>
                <a:gd name="connsiteY48" fmla="*/ 2739893 h 4411285"/>
                <a:gd name="connsiteX49" fmla="*/ 3740562 w 5367779"/>
                <a:gd name="connsiteY49" fmla="*/ 2227403 h 4411285"/>
                <a:gd name="connsiteX50" fmla="*/ 3718754 w 5367779"/>
                <a:gd name="connsiteY50" fmla="*/ 2055734 h 4411285"/>
                <a:gd name="connsiteX51" fmla="*/ 3718754 w 5367779"/>
                <a:gd name="connsiteY51" fmla="*/ 2003730 h 4411285"/>
                <a:gd name="connsiteX52" fmla="*/ 3601326 w 5367779"/>
                <a:gd name="connsiteY52" fmla="*/ 2121158 h 4411285"/>
                <a:gd name="connsiteX53" fmla="*/ 3565258 w 5367779"/>
                <a:gd name="connsiteY53" fmla="*/ 2121158 h 4411285"/>
                <a:gd name="connsiteX54" fmla="*/ 3531987 w 5367779"/>
                <a:gd name="connsiteY54" fmla="*/ 2087887 h 4411285"/>
                <a:gd name="connsiteX55" fmla="*/ 3524438 w 5367779"/>
                <a:gd name="connsiteY55" fmla="*/ 2069714 h 4411285"/>
                <a:gd name="connsiteX56" fmla="*/ 3531987 w 5367779"/>
                <a:gd name="connsiteY56" fmla="*/ 2051541 h 4411285"/>
                <a:gd name="connsiteX57" fmla="*/ 3780263 w 5367779"/>
                <a:gd name="connsiteY57" fmla="*/ 1803264 h 4411285"/>
                <a:gd name="connsiteX58" fmla="*/ 4028540 w 5367779"/>
                <a:gd name="connsiteY58" fmla="*/ 2051541 h 4411285"/>
                <a:gd name="connsiteX59" fmla="*/ 4036089 w 5367779"/>
                <a:gd name="connsiteY59" fmla="*/ 2069714 h 4411285"/>
                <a:gd name="connsiteX60" fmla="*/ 4028540 w 5367779"/>
                <a:gd name="connsiteY60" fmla="*/ 2087887 h 4411285"/>
                <a:gd name="connsiteX61" fmla="*/ 3995269 w 5367779"/>
                <a:gd name="connsiteY61" fmla="*/ 2121158 h 4411285"/>
                <a:gd name="connsiteX62" fmla="*/ 3959201 w 5367779"/>
                <a:gd name="connsiteY62" fmla="*/ 2121158 h 4411285"/>
                <a:gd name="connsiteX63" fmla="*/ 3819965 w 5367779"/>
                <a:gd name="connsiteY63" fmla="*/ 1981643 h 4411285"/>
                <a:gd name="connsiteX64" fmla="*/ 3818008 w 5367779"/>
                <a:gd name="connsiteY64" fmla="*/ 2030571 h 4411285"/>
                <a:gd name="connsiteX65" fmla="*/ 3817449 w 5367779"/>
                <a:gd name="connsiteY65" fmla="*/ 2055455 h 4411285"/>
                <a:gd name="connsiteX66" fmla="*/ 3863581 w 5367779"/>
                <a:gd name="connsiteY66" fmla="*/ 2283600 h 4411285"/>
                <a:gd name="connsiteX67" fmla="*/ 4403471 w 5367779"/>
                <a:gd name="connsiteY67" fmla="*/ 2641756 h 4411285"/>
                <a:gd name="connsiteX68" fmla="*/ 4869548 w 5367779"/>
                <a:gd name="connsiteY68" fmla="*/ 2410814 h 4411285"/>
                <a:gd name="connsiteX69" fmla="*/ 4939446 w 5367779"/>
                <a:gd name="connsiteY69" fmla="*/ 2480712 h 4411285"/>
                <a:gd name="connsiteX70" fmla="*/ 4403191 w 5367779"/>
                <a:gd name="connsiteY70" fmla="*/ 2739893 h 4411285"/>
                <a:gd name="connsiteX71" fmla="*/ 4104029 w 5367779"/>
                <a:gd name="connsiteY71" fmla="*/ 2342874 h 4411285"/>
                <a:gd name="connsiteX72" fmla="*/ 4350628 w 5367779"/>
                <a:gd name="connsiteY72" fmla="*/ 1749583 h 4411285"/>
                <a:gd name="connsiteX73" fmla="*/ 4373555 w 5367779"/>
                <a:gd name="connsiteY73" fmla="*/ 1734205 h 4411285"/>
                <a:gd name="connsiteX74" fmla="*/ 4458271 w 5367779"/>
                <a:gd name="connsiteY74" fmla="*/ 1734205 h 4411285"/>
                <a:gd name="connsiteX75" fmla="*/ 4481477 w 5367779"/>
                <a:gd name="connsiteY75" fmla="*/ 1750421 h 4411285"/>
                <a:gd name="connsiteX76" fmla="*/ 4702633 w 5367779"/>
                <a:gd name="connsiteY76" fmla="*/ 2343713 h 4411285"/>
                <a:gd name="connsiteX77" fmla="*/ 4679427 w 5367779"/>
                <a:gd name="connsiteY77" fmla="*/ 2377264 h 4411285"/>
                <a:gd name="connsiteX78" fmla="*/ 4562279 w 5367779"/>
                <a:gd name="connsiteY78" fmla="*/ 2377264 h 4411285"/>
                <a:gd name="connsiteX79" fmla="*/ 4538793 w 5367779"/>
                <a:gd name="connsiteY79" fmla="*/ 2360208 h 4411285"/>
                <a:gd name="connsiteX80" fmla="*/ 4506920 w 5367779"/>
                <a:gd name="connsiteY80" fmla="*/ 2264309 h 4411285"/>
                <a:gd name="connsiteX81" fmla="*/ 4294710 w 5367779"/>
                <a:gd name="connsiteY81" fmla="*/ 2264309 h 4411285"/>
                <a:gd name="connsiteX82" fmla="*/ 4260321 w 5367779"/>
                <a:gd name="connsiteY82" fmla="*/ 2360768 h 4411285"/>
                <a:gd name="connsiteX83" fmla="*/ 4236835 w 5367779"/>
                <a:gd name="connsiteY83" fmla="*/ 2377264 h 4411285"/>
                <a:gd name="connsiteX84" fmla="*/ 4127236 w 5367779"/>
                <a:gd name="connsiteY84" fmla="*/ 2377264 h 4411285"/>
                <a:gd name="connsiteX85" fmla="*/ 4104029 w 5367779"/>
                <a:gd name="connsiteY85" fmla="*/ 2342874 h 4411285"/>
                <a:gd name="connsiteX86" fmla="*/ 5026399 w 5367779"/>
                <a:gd name="connsiteY86" fmla="*/ 2307645 h 4411285"/>
                <a:gd name="connsiteX87" fmla="*/ 4778123 w 5367779"/>
                <a:gd name="connsiteY87" fmla="*/ 2059369 h 4411285"/>
                <a:gd name="connsiteX88" fmla="*/ 4778123 w 5367779"/>
                <a:gd name="connsiteY88" fmla="*/ 2023302 h 4411285"/>
                <a:gd name="connsiteX89" fmla="*/ 4811394 w 5367779"/>
                <a:gd name="connsiteY89" fmla="*/ 1990030 h 4411285"/>
                <a:gd name="connsiteX90" fmla="*/ 4829567 w 5367779"/>
                <a:gd name="connsiteY90" fmla="*/ 1983041 h 4411285"/>
                <a:gd name="connsiteX91" fmla="*/ 4847740 w 5367779"/>
                <a:gd name="connsiteY91" fmla="*/ 1990030 h 4411285"/>
                <a:gd name="connsiteX92" fmla="*/ 4986977 w 5367779"/>
                <a:gd name="connsiteY92" fmla="*/ 2129546 h 4411285"/>
                <a:gd name="connsiteX93" fmla="*/ 4988934 w 5367779"/>
                <a:gd name="connsiteY93" fmla="*/ 2080618 h 4411285"/>
                <a:gd name="connsiteX94" fmla="*/ 4989493 w 5367779"/>
                <a:gd name="connsiteY94" fmla="*/ 2055734 h 4411285"/>
                <a:gd name="connsiteX95" fmla="*/ 4943361 w 5367779"/>
                <a:gd name="connsiteY95" fmla="*/ 1827309 h 4411285"/>
                <a:gd name="connsiteX96" fmla="*/ 4403191 w 5367779"/>
                <a:gd name="connsiteY96" fmla="*/ 1469433 h 4411285"/>
                <a:gd name="connsiteX97" fmla="*/ 3937114 w 5367779"/>
                <a:gd name="connsiteY97" fmla="*/ 1700375 h 4411285"/>
                <a:gd name="connsiteX98" fmla="*/ 3867216 w 5367779"/>
                <a:gd name="connsiteY98" fmla="*/ 1630477 h 4411285"/>
                <a:gd name="connsiteX99" fmla="*/ 4403191 w 5367779"/>
                <a:gd name="connsiteY99" fmla="*/ 1371296 h 4411285"/>
                <a:gd name="connsiteX100" fmla="*/ 5065821 w 5367779"/>
                <a:gd name="connsiteY100" fmla="*/ 1883786 h 4411285"/>
                <a:gd name="connsiteX101" fmla="*/ 5087629 w 5367779"/>
                <a:gd name="connsiteY101" fmla="*/ 2055455 h 4411285"/>
                <a:gd name="connsiteX102" fmla="*/ 5087629 w 5367779"/>
                <a:gd name="connsiteY102" fmla="*/ 2107459 h 4411285"/>
                <a:gd name="connsiteX103" fmla="*/ 5205057 w 5367779"/>
                <a:gd name="connsiteY103" fmla="*/ 1990030 h 4411285"/>
                <a:gd name="connsiteX104" fmla="*/ 5241125 w 5367779"/>
                <a:gd name="connsiteY104" fmla="*/ 1990030 h 4411285"/>
                <a:gd name="connsiteX105" fmla="*/ 5274396 w 5367779"/>
                <a:gd name="connsiteY105" fmla="*/ 2023302 h 4411285"/>
                <a:gd name="connsiteX106" fmla="*/ 5281945 w 5367779"/>
                <a:gd name="connsiteY106" fmla="*/ 2041475 h 4411285"/>
                <a:gd name="connsiteX107" fmla="*/ 5274396 w 5367779"/>
                <a:gd name="connsiteY107" fmla="*/ 2059648 h 4411285"/>
                <a:gd name="connsiteX108" fmla="*/ 5026399 w 5367779"/>
                <a:gd name="connsiteY108" fmla="*/ 2307645 h 4411285"/>
                <a:gd name="connsiteX109" fmla="*/ 4466379 w 5367779"/>
                <a:gd name="connsiteY109" fmla="*/ 2145483 h 4411285"/>
                <a:gd name="connsiteX110" fmla="*/ 4337767 w 5367779"/>
                <a:gd name="connsiteY110" fmla="*/ 2145483 h 4411285"/>
                <a:gd name="connsiteX111" fmla="*/ 4404030 w 5367779"/>
                <a:gd name="connsiteY111" fmla="*/ 1959835 h 4411285"/>
                <a:gd name="connsiteX112" fmla="*/ 4404869 w 5367779"/>
                <a:gd name="connsiteY112" fmla="*/ 1959835 h 4411285"/>
                <a:gd name="connsiteX113" fmla="*/ 4466379 w 5367779"/>
                <a:gd name="connsiteY113" fmla="*/ 2145483 h 4411285"/>
                <a:gd name="connsiteX0" fmla="*/ 2683709 w 5367779"/>
                <a:gd name="connsiteY0" fmla="*/ 936349 h 3572329"/>
                <a:gd name="connsiteX1" fmla="*/ 3372900 w 5367779"/>
                <a:gd name="connsiteY1" fmla="*/ 974094 h 3572329"/>
                <a:gd name="connsiteX2" fmla="*/ 3348016 w 5367779"/>
                <a:gd name="connsiteY2" fmla="*/ 1135977 h 3572329"/>
                <a:gd name="connsiteX3" fmla="*/ 2683709 w 5367779"/>
                <a:gd name="connsiteY3" fmla="*/ 1101307 h 3572329"/>
                <a:gd name="connsiteX4" fmla="*/ 1625179 w 5367779"/>
                <a:gd name="connsiteY4" fmla="*/ 1211746 h 3572329"/>
                <a:gd name="connsiteX5" fmla="*/ 1625179 w 5367779"/>
                <a:gd name="connsiteY5" fmla="*/ 1237748 h 3572329"/>
                <a:gd name="connsiteX6" fmla="*/ 2683709 w 5367779"/>
                <a:gd name="connsiteY6" fmla="*/ 1348186 h 3572329"/>
                <a:gd name="connsiteX7" fmla="*/ 3349414 w 5367779"/>
                <a:gd name="connsiteY7" fmla="*/ 1313237 h 3572329"/>
                <a:gd name="connsiteX8" fmla="*/ 3620617 w 5367779"/>
                <a:gd name="connsiteY8" fmla="*/ 1928896 h 3572329"/>
                <a:gd name="connsiteX9" fmla="*/ 2683709 w 5367779"/>
                <a:gd name="connsiteY9" fmla="*/ 2007181 h 3572329"/>
                <a:gd name="connsiteX10" fmla="*/ 1489298 w 5367779"/>
                <a:gd name="connsiteY10" fmla="*/ 1801123 h 3572329"/>
                <a:gd name="connsiteX11" fmla="*/ 1489298 w 5367779"/>
                <a:gd name="connsiteY11" fmla="*/ 1142128 h 3572329"/>
                <a:gd name="connsiteX12" fmla="*/ 2683709 w 5367779"/>
                <a:gd name="connsiteY12" fmla="*/ 936349 h 3572329"/>
                <a:gd name="connsiteX13" fmla="*/ 3758455 w 5367779"/>
                <a:gd name="connsiteY13" fmla="*/ 2055830 h 3572329"/>
                <a:gd name="connsiteX14" fmla="*/ 2683709 w 5367779"/>
                <a:gd name="connsiteY14" fmla="*/ 2171860 h 3572329"/>
                <a:gd name="connsiteX15" fmla="*/ 1489298 w 5367779"/>
                <a:gd name="connsiteY15" fmla="*/ 1965801 h 3572329"/>
                <a:gd name="connsiteX16" fmla="*/ 1489298 w 5367779"/>
                <a:gd name="connsiteY16" fmla="*/ 1929175 h 3572329"/>
                <a:gd name="connsiteX17" fmla="*/ 1107936 w 5367779"/>
                <a:gd name="connsiteY17" fmla="*/ 1929175 h 3572329"/>
                <a:gd name="connsiteX18" fmla="*/ 251830 w 5367779"/>
                <a:gd name="connsiteY18" fmla="*/ 1115846 h 3572329"/>
                <a:gd name="connsiteX19" fmla="*/ 1090322 w 5367779"/>
                <a:gd name="connsiteY19" fmla="*/ 251632 h 3572329"/>
                <a:gd name="connsiteX20" fmla="*/ 1102065 w 5367779"/>
                <a:gd name="connsiteY20" fmla="*/ 251911 h 3572329"/>
                <a:gd name="connsiteX21" fmla="*/ 1112969 w 5367779"/>
                <a:gd name="connsiteY21" fmla="*/ 252191 h 3572329"/>
                <a:gd name="connsiteX22" fmla="*/ 1226762 w 5367779"/>
                <a:gd name="connsiteY22" fmla="*/ 255266 h 3572329"/>
                <a:gd name="connsiteX23" fmla="*/ 1338598 w 5367779"/>
                <a:gd name="connsiteY23" fmla="*/ 169152 h 3572329"/>
                <a:gd name="connsiteX24" fmla="*/ 1364600 w 5367779"/>
                <a:gd name="connsiteY24" fmla="*/ 58434 h 3572329"/>
                <a:gd name="connsiteX25" fmla="*/ 1119679 w 5367779"/>
                <a:gd name="connsiteY25" fmla="*/ 839 h 3572329"/>
                <a:gd name="connsiteX26" fmla="*/ 1090322 w 5367779"/>
                <a:gd name="connsiteY26" fmla="*/ 0 h 3572329"/>
                <a:gd name="connsiteX27" fmla="*/ 198 w 5367779"/>
                <a:gd name="connsiteY27" fmla="*/ 1069154 h 3572329"/>
                <a:gd name="connsiteX28" fmla="*/ 1111850 w 5367779"/>
                <a:gd name="connsiteY28" fmla="*/ 2180807 h 3572329"/>
                <a:gd name="connsiteX29" fmla="*/ 1489577 w 5367779"/>
                <a:gd name="connsiteY29" fmla="*/ 2180807 h 3572329"/>
                <a:gd name="connsiteX30" fmla="*/ 1489577 w 5367779"/>
                <a:gd name="connsiteY30" fmla="*/ 2542318 h 3572329"/>
                <a:gd name="connsiteX31" fmla="*/ 2683988 w 5367779"/>
                <a:gd name="connsiteY31" fmla="*/ 2748376 h 3572329"/>
                <a:gd name="connsiteX32" fmla="*/ 3878400 w 5367779"/>
                <a:gd name="connsiteY32" fmla="*/ 2542318 h 3572329"/>
                <a:gd name="connsiteX33" fmla="*/ 3878400 w 5367779"/>
                <a:gd name="connsiteY33" fmla="*/ 2135234 h 3572329"/>
                <a:gd name="connsiteX34" fmla="*/ 3758455 w 5367779"/>
                <a:gd name="connsiteY34" fmla="*/ 2055830 h 3572329"/>
                <a:gd name="connsiteX35" fmla="*/ 2683709 w 5367779"/>
                <a:gd name="connsiteY35" fmla="*/ 2913334 h 3572329"/>
                <a:gd name="connsiteX36" fmla="*/ 1489298 w 5367779"/>
                <a:gd name="connsiteY36" fmla="*/ 2707276 h 3572329"/>
                <a:gd name="connsiteX37" fmla="*/ 1489298 w 5367779"/>
                <a:gd name="connsiteY37" fmla="*/ 3366271 h 3572329"/>
                <a:gd name="connsiteX38" fmla="*/ 2683709 w 5367779"/>
                <a:gd name="connsiteY38" fmla="*/ 3572329 h 3572329"/>
                <a:gd name="connsiteX39" fmla="*/ 3878120 w 5367779"/>
                <a:gd name="connsiteY39" fmla="*/ 3366271 h 3572329"/>
                <a:gd name="connsiteX40" fmla="*/ 3878120 w 5367779"/>
                <a:gd name="connsiteY40" fmla="*/ 2707276 h 3572329"/>
                <a:gd name="connsiteX41" fmla="*/ 2683709 w 5367779"/>
                <a:gd name="connsiteY41" fmla="*/ 2913334 h 3572329"/>
                <a:gd name="connsiteX42" fmla="*/ 4403191 w 5367779"/>
                <a:gd name="connsiteY42" fmla="*/ 251911 h 3572329"/>
                <a:gd name="connsiteX43" fmla="*/ 3438604 w 5367779"/>
                <a:gd name="connsiteY43" fmla="*/ 1216499 h 3572329"/>
                <a:gd name="connsiteX44" fmla="*/ 4403191 w 5367779"/>
                <a:gd name="connsiteY44" fmla="*/ 2181087 h 3572329"/>
                <a:gd name="connsiteX45" fmla="*/ 5367779 w 5367779"/>
                <a:gd name="connsiteY45" fmla="*/ 1216499 h 3572329"/>
                <a:gd name="connsiteX46" fmla="*/ 4403191 w 5367779"/>
                <a:gd name="connsiteY46" fmla="*/ 251911 h 3572329"/>
                <a:gd name="connsiteX47" fmla="*/ 4403191 w 5367779"/>
                <a:gd name="connsiteY47" fmla="*/ 1900937 h 3572329"/>
                <a:gd name="connsiteX48" fmla="*/ 3740562 w 5367779"/>
                <a:gd name="connsiteY48" fmla="*/ 1388447 h 3572329"/>
                <a:gd name="connsiteX49" fmla="*/ 3718754 w 5367779"/>
                <a:gd name="connsiteY49" fmla="*/ 1216778 h 3572329"/>
                <a:gd name="connsiteX50" fmla="*/ 3718754 w 5367779"/>
                <a:gd name="connsiteY50" fmla="*/ 1164774 h 3572329"/>
                <a:gd name="connsiteX51" fmla="*/ 3601326 w 5367779"/>
                <a:gd name="connsiteY51" fmla="*/ 1282202 h 3572329"/>
                <a:gd name="connsiteX52" fmla="*/ 3565258 w 5367779"/>
                <a:gd name="connsiteY52" fmla="*/ 1282202 h 3572329"/>
                <a:gd name="connsiteX53" fmla="*/ 3531987 w 5367779"/>
                <a:gd name="connsiteY53" fmla="*/ 1248931 h 3572329"/>
                <a:gd name="connsiteX54" fmla="*/ 3524438 w 5367779"/>
                <a:gd name="connsiteY54" fmla="*/ 1230758 h 3572329"/>
                <a:gd name="connsiteX55" fmla="*/ 3531987 w 5367779"/>
                <a:gd name="connsiteY55" fmla="*/ 1212585 h 3572329"/>
                <a:gd name="connsiteX56" fmla="*/ 3780263 w 5367779"/>
                <a:gd name="connsiteY56" fmla="*/ 964308 h 3572329"/>
                <a:gd name="connsiteX57" fmla="*/ 4028540 w 5367779"/>
                <a:gd name="connsiteY57" fmla="*/ 1212585 h 3572329"/>
                <a:gd name="connsiteX58" fmla="*/ 4036089 w 5367779"/>
                <a:gd name="connsiteY58" fmla="*/ 1230758 h 3572329"/>
                <a:gd name="connsiteX59" fmla="*/ 4028540 w 5367779"/>
                <a:gd name="connsiteY59" fmla="*/ 1248931 h 3572329"/>
                <a:gd name="connsiteX60" fmla="*/ 3995269 w 5367779"/>
                <a:gd name="connsiteY60" fmla="*/ 1282202 h 3572329"/>
                <a:gd name="connsiteX61" fmla="*/ 3959201 w 5367779"/>
                <a:gd name="connsiteY61" fmla="*/ 1282202 h 3572329"/>
                <a:gd name="connsiteX62" fmla="*/ 3819965 w 5367779"/>
                <a:gd name="connsiteY62" fmla="*/ 1142687 h 3572329"/>
                <a:gd name="connsiteX63" fmla="*/ 3818008 w 5367779"/>
                <a:gd name="connsiteY63" fmla="*/ 1191615 h 3572329"/>
                <a:gd name="connsiteX64" fmla="*/ 3817449 w 5367779"/>
                <a:gd name="connsiteY64" fmla="*/ 1216499 h 3572329"/>
                <a:gd name="connsiteX65" fmla="*/ 3863581 w 5367779"/>
                <a:gd name="connsiteY65" fmla="*/ 1444644 h 3572329"/>
                <a:gd name="connsiteX66" fmla="*/ 4403471 w 5367779"/>
                <a:gd name="connsiteY66" fmla="*/ 1802800 h 3572329"/>
                <a:gd name="connsiteX67" fmla="*/ 4869548 w 5367779"/>
                <a:gd name="connsiteY67" fmla="*/ 1571858 h 3572329"/>
                <a:gd name="connsiteX68" fmla="*/ 4939446 w 5367779"/>
                <a:gd name="connsiteY68" fmla="*/ 1641756 h 3572329"/>
                <a:gd name="connsiteX69" fmla="*/ 4403191 w 5367779"/>
                <a:gd name="connsiteY69" fmla="*/ 1900937 h 3572329"/>
                <a:gd name="connsiteX70" fmla="*/ 4104029 w 5367779"/>
                <a:gd name="connsiteY70" fmla="*/ 1503918 h 3572329"/>
                <a:gd name="connsiteX71" fmla="*/ 4350628 w 5367779"/>
                <a:gd name="connsiteY71" fmla="*/ 910627 h 3572329"/>
                <a:gd name="connsiteX72" fmla="*/ 4373555 w 5367779"/>
                <a:gd name="connsiteY72" fmla="*/ 895249 h 3572329"/>
                <a:gd name="connsiteX73" fmla="*/ 4458271 w 5367779"/>
                <a:gd name="connsiteY73" fmla="*/ 895249 h 3572329"/>
                <a:gd name="connsiteX74" fmla="*/ 4481477 w 5367779"/>
                <a:gd name="connsiteY74" fmla="*/ 911465 h 3572329"/>
                <a:gd name="connsiteX75" fmla="*/ 4702633 w 5367779"/>
                <a:gd name="connsiteY75" fmla="*/ 1504757 h 3572329"/>
                <a:gd name="connsiteX76" fmla="*/ 4679427 w 5367779"/>
                <a:gd name="connsiteY76" fmla="*/ 1538308 h 3572329"/>
                <a:gd name="connsiteX77" fmla="*/ 4562279 w 5367779"/>
                <a:gd name="connsiteY77" fmla="*/ 1538308 h 3572329"/>
                <a:gd name="connsiteX78" fmla="*/ 4538793 w 5367779"/>
                <a:gd name="connsiteY78" fmla="*/ 1521252 h 3572329"/>
                <a:gd name="connsiteX79" fmla="*/ 4506920 w 5367779"/>
                <a:gd name="connsiteY79" fmla="*/ 1425353 h 3572329"/>
                <a:gd name="connsiteX80" fmla="*/ 4294710 w 5367779"/>
                <a:gd name="connsiteY80" fmla="*/ 1425353 h 3572329"/>
                <a:gd name="connsiteX81" fmla="*/ 4260321 w 5367779"/>
                <a:gd name="connsiteY81" fmla="*/ 1521812 h 3572329"/>
                <a:gd name="connsiteX82" fmla="*/ 4236835 w 5367779"/>
                <a:gd name="connsiteY82" fmla="*/ 1538308 h 3572329"/>
                <a:gd name="connsiteX83" fmla="*/ 4127236 w 5367779"/>
                <a:gd name="connsiteY83" fmla="*/ 1538308 h 3572329"/>
                <a:gd name="connsiteX84" fmla="*/ 4104029 w 5367779"/>
                <a:gd name="connsiteY84" fmla="*/ 1503918 h 3572329"/>
                <a:gd name="connsiteX85" fmla="*/ 5026399 w 5367779"/>
                <a:gd name="connsiteY85" fmla="*/ 1468689 h 3572329"/>
                <a:gd name="connsiteX86" fmla="*/ 4778123 w 5367779"/>
                <a:gd name="connsiteY86" fmla="*/ 1220413 h 3572329"/>
                <a:gd name="connsiteX87" fmla="*/ 4778123 w 5367779"/>
                <a:gd name="connsiteY87" fmla="*/ 1184346 h 3572329"/>
                <a:gd name="connsiteX88" fmla="*/ 4811394 w 5367779"/>
                <a:gd name="connsiteY88" fmla="*/ 1151074 h 3572329"/>
                <a:gd name="connsiteX89" fmla="*/ 4829567 w 5367779"/>
                <a:gd name="connsiteY89" fmla="*/ 1144085 h 3572329"/>
                <a:gd name="connsiteX90" fmla="*/ 4847740 w 5367779"/>
                <a:gd name="connsiteY90" fmla="*/ 1151074 h 3572329"/>
                <a:gd name="connsiteX91" fmla="*/ 4986977 w 5367779"/>
                <a:gd name="connsiteY91" fmla="*/ 1290590 h 3572329"/>
                <a:gd name="connsiteX92" fmla="*/ 4988934 w 5367779"/>
                <a:gd name="connsiteY92" fmla="*/ 1241662 h 3572329"/>
                <a:gd name="connsiteX93" fmla="*/ 4989493 w 5367779"/>
                <a:gd name="connsiteY93" fmla="*/ 1216778 h 3572329"/>
                <a:gd name="connsiteX94" fmla="*/ 4943361 w 5367779"/>
                <a:gd name="connsiteY94" fmla="*/ 988353 h 3572329"/>
                <a:gd name="connsiteX95" fmla="*/ 4403191 w 5367779"/>
                <a:gd name="connsiteY95" fmla="*/ 630477 h 3572329"/>
                <a:gd name="connsiteX96" fmla="*/ 3937114 w 5367779"/>
                <a:gd name="connsiteY96" fmla="*/ 861419 h 3572329"/>
                <a:gd name="connsiteX97" fmla="*/ 3867216 w 5367779"/>
                <a:gd name="connsiteY97" fmla="*/ 791521 h 3572329"/>
                <a:gd name="connsiteX98" fmla="*/ 4403191 w 5367779"/>
                <a:gd name="connsiteY98" fmla="*/ 532340 h 3572329"/>
                <a:gd name="connsiteX99" fmla="*/ 5065821 w 5367779"/>
                <a:gd name="connsiteY99" fmla="*/ 1044830 h 3572329"/>
                <a:gd name="connsiteX100" fmla="*/ 5087629 w 5367779"/>
                <a:gd name="connsiteY100" fmla="*/ 1216499 h 3572329"/>
                <a:gd name="connsiteX101" fmla="*/ 5087629 w 5367779"/>
                <a:gd name="connsiteY101" fmla="*/ 1268503 h 3572329"/>
                <a:gd name="connsiteX102" fmla="*/ 5205057 w 5367779"/>
                <a:gd name="connsiteY102" fmla="*/ 1151074 h 3572329"/>
                <a:gd name="connsiteX103" fmla="*/ 5241125 w 5367779"/>
                <a:gd name="connsiteY103" fmla="*/ 1151074 h 3572329"/>
                <a:gd name="connsiteX104" fmla="*/ 5274396 w 5367779"/>
                <a:gd name="connsiteY104" fmla="*/ 1184346 h 3572329"/>
                <a:gd name="connsiteX105" fmla="*/ 5281945 w 5367779"/>
                <a:gd name="connsiteY105" fmla="*/ 1202519 h 3572329"/>
                <a:gd name="connsiteX106" fmla="*/ 5274396 w 5367779"/>
                <a:gd name="connsiteY106" fmla="*/ 1220692 h 3572329"/>
                <a:gd name="connsiteX107" fmla="*/ 5026399 w 5367779"/>
                <a:gd name="connsiteY107" fmla="*/ 1468689 h 3572329"/>
                <a:gd name="connsiteX108" fmla="*/ 4466379 w 5367779"/>
                <a:gd name="connsiteY108" fmla="*/ 1306527 h 3572329"/>
                <a:gd name="connsiteX109" fmla="*/ 4337767 w 5367779"/>
                <a:gd name="connsiteY109" fmla="*/ 1306527 h 3572329"/>
                <a:gd name="connsiteX110" fmla="*/ 4404030 w 5367779"/>
                <a:gd name="connsiteY110" fmla="*/ 1120879 h 3572329"/>
                <a:gd name="connsiteX111" fmla="*/ 4404869 w 5367779"/>
                <a:gd name="connsiteY111" fmla="*/ 1120879 h 3572329"/>
                <a:gd name="connsiteX112" fmla="*/ 4466379 w 5367779"/>
                <a:gd name="connsiteY112" fmla="*/ 1306527 h 3572329"/>
                <a:gd name="connsiteX0" fmla="*/ 2683709 w 5367779"/>
                <a:gd name="connsiteY0" fmla="*/ 936349 h 3572329"/>
                <a:gd name="connsiteX1" fmla="*/ 3372900 w 5367779"/>
                <a:gd name="connsiteY1" fmla="*/ 974094 h 3572329"/>
                <a:gd name="connsiteX2" fmla="*/ 3348016 w 5367779"/>
                <a:gd name="connsiteY2" fmla="*/ 1135977 h 3572329"/>
                <a:gd name="connsiteX3" fmla="*/ 2683709 w 5367779"/>
                <a:gd name="connsiteY3" fmla="*/ 1101307 h 3572329"/>
                <a:gd name="connsiteX4" fmla="*/ 1625179 w 5367779"/>
                <a:gd name="connsiteY4" fmla="*/ 1211746 h 3572329"/>
                <a:gd name="connsiteX5" fmla="*/ 1625179 w 5367779"/>
                <a:gd name="connsiteY5" fmla="*/ 1237748 h 3572329"/>
                <a:gd name="connsiteX6" fmla="*/ 2683709 w 5367779"/>
                <a:gd name="connsiteY6" fmla="*/ 1348186 h 3572329"/>
                <a:gd name="connsiteX7" fmla="*/ 3349414 w 5367779"/>
                <a:gd name="connsiteY7" fmla="*/ 1313237 h 3572329"/>
                <a:gd name="connsiteX8" fmla="*/ 3620617 w 5367779"/>
                <a:gd name="connsiteY8" fmla="*/ 1928896 h 3572329"/>
                <a:gd name="connsiteX9" fmla="*/ 2683709 w 5367779"/>
                <a:gd name="connsiteY9" fmla="*/ 2007181 h 3572329"/>
                <a:gd name="connsiteX10" fmla="*/ 1489298 w 5367779"/>
                <a:gd name="connsiteY10" fmla="*/ 1801123 h 3572329"/>
                <a:gd name="connsiteX11" fmla="*/ 1489298 w 5367779"/>
                <a:gd name="connsiteY11" fmla="*/ 1142128 h 3572329"/>
                <a:gd name="connsiteX12" fmla="*/ 2683709 w 5367779"/>
                <a:gd name="connsiteY12" fmla="*/ 936349 h 3572329"/>
                <a:gd name="connsiteX13" fmla="*/ 3758455 w 5367779"/>
                <a:gd name="connsiteY13" fmla="*/ 2055830 h 3572329"/>
                <a:gd name="connsiteX14" fmla="*/ 2683709 w 5367779"/>
                <a:gd name="connsiteY14" fmla="*/ 2171860 h 3572329"/>
                <a:gd name="connsiteX15" fmla="*/ 1489298 w 5367779"/>
                <a:gd name="connsiteY15" fmla="*/ 1965801 h 3572329"/>
                <a:gd name="connsiteX16" fmla="*/ 1489298 w 5367779"/>
                <a:gd name="connsiteY16" fmla="*/ 1929175 h 3572329"/>
                <a:gd name="connsiteX17" fmla="*/ 1107936 w 5367779"/>
                <a:gd name="connsiteY17" fmla="*/ 1929175 h 3572329"/>
                <a:gd name="connsiteX18" fmla="*/ 251830 w 5367779"/>
                <a:gd name="connsiteY18" fmla="*/ 1115846 h 3572329"/>
                <a:gd name="connsiteX19" fmla="*/ 1090322 w 5367779"/>
                <a:gd name="connsiteY19" fmla="*/ 251632 h 3572329"/>
                <a:gd name="connsiteX20" fmla="*/ 1102065 w 5367779"/>
                <a:gd name="connsiteY20" fmla="*/ 251911 h 3572329"/>
                <a:gd name="connsiteX21" fmla="*/ 1112969 w 5367779"/>
                <a:gd name="connsiteY21" fmla="*/ 252191 h 3572329"/>
                <a:gd name="connsiteX22" fmla="*/ 1226762 w 5367779"/>
                <a:gd name="connsiteY22" fmla="*/ 255266 h 3572329"/>
                <a:gd name="connsiteX23" fmla="*/ 1338598 w 5367779"/>
                <a:gd name="connsiteY23" fmla="*/ 169152 h 3572329"/>
                <a:gd name="connsiteX24" fmla="*/ 1119679 w 5367779"/>
                <a:gd name="connsiteY24" fmla="*/ 839 h 3572329"/>
                <a:gd name="connsiteX25" fmla="*/ 1090322 w 5367779"/>
                <a:gd name="connsiteY25" fmla="*/ 0 h 3572329"/>
                <a:gd name="connsiteX26" fmla="*/ 198 w 5367779"/>
                <a:gd name="connsiteY26" fmla="*/ 1069154 h 3572329"/>
                <a:gd name="connsiteX27" fmla="*/ 1111850 w 5367779"/>
                <a:gd name="connsiteY27" fmla="*/ 2180807 h 3572329"/>
                <a:gd name="connsiteX28" fmla="*/ 1489577 w 5367779"/>
                <a:gd name="connsiteY28" fmla="*/ 2180807 h 3572329"/>
                <a:gd name="connsiteX29" fmla="*/ 1489577 w 5367779"/>
                <a:gd name="connsiteY29" fmla="*/ 2542318 h 3572329"/>
                <a:gd name="connsiteX30" fmla="*/ 2683988 w 5367779"/>
                <a:gd name="connsiteY30" fmla="*/ 2748376 h 3572329"/>
                <a:gd name="connsiteX31" fmla="*/ 3878400 w 5367779"/>
                <a:gd name="connsiteY31" fmla="*/ 2542318 h 3572329"/>
                <a:gd name="connsiteX32" fmla="*/ 3878400 w 5367779"/>
                <a:gd name="connsiteY32" fmla="*/ 2135234 h 3572329"/>
                <a:gd name="connsiteX33" fmla="*/ 3758455 w 5367779"/>
                <a:gd name="connsiteY33" fmla="*/ 2055830 h 3572329"/>
                <a:gd name="connsiteX34" fmla="*/ 2683709 w 5367779"/>
                <a:gd name="connsiteY34" fmla="*/ 2913334 h 3572329"/>
                <a:gd name="connsiteX35" fmla="*/ 1489298 w 5367779"/>
                <a:gd name="connsiteY35" fmla="*/ 2707276 h 3572329"/>
                <a:gd name="connsiteX36" fmla="*/ 1489298 w 5367779"/>
                <a:gd name="connsiteY36" fmla="*/ 3366271 h 3572329"/>
                <a:gd name="connsiteX37" fmla="*/ 2683709 w 5367779"/>
                <a:gd name="connsiteY37" fmla="*/ 3572329 h 3572329"/>
                <a:gd name="connsiteX38" fmla="*/ 3878120 w 5367779"/>
                <a:gd name="connsiteY38" fmla="*/ 3366271 h 3572329"/>
                <a:gd name="connsiteX39" fmla="*/ 3878120 w 5367779"/>
                <a:gd name="connsiteY39" fmla="*/ 2707276 h 3572329"/>
                <a:gd name="connsiteX40" fmla="*/ 2683709 w 5367779"/>
                <a:gd name="connsiteY40" fmla="*/ 2913334 h 3572329"/>
                <a:gd name="connsiteX41" fmla="*/ 4403191 w 5367779"/>
                <a:gd name="connsiteY41" fmla="*/ 251911 h 3572329"/>
                <a:gd name="connsiteX42" fmla="*/ 3438604 w 5367779"/>
                <a:gd name="connsiteY42" fmla="*/ 1216499 h 3572329"/>
                <a:gd name="connsiteX43" fmla="*/ 4403191 w 5367779"/>
                <a:gd name="connsiteY43" fmla="*/ 2181087 h 3572329"/>
                <a:gd name="connsiteX44" fmla="*/ 5367779 w 5367779"/>
                <a:gd name="connsiteY44" fmla="*/ 1216499 h 3572329"/>
                <a:gd name="connsiteX45" fmla="*/ 4403191 w 5367779"/>
                <a:gd name="connsiteY45" fmla="*/ 251911 h 3572329"/>
                <a:gd name="connsiteX46" fmla="*/ 4403191 w 5367779"/>
                <a:gd name="connsiteY46" fmla="*/ 1900937 h 3572329"/>
                <a:gd name="connsiteX47" fmla="*/ 3740562 w 5367779"/>
                <a:gd name="connsiteY47" fmla="*/ 1388447 h 3572329"/>
                <a:gd name="connsiteX48" fmla="*/ 3718754 w 5367779"/>
                <a:gd name="connsiteY48" fmla="*/ 1216778 h 3572329"/>
                <a:gd name="connsiteX49" fmla="*/ 3718754 w 5367779"/>
                <a:gd name="connsiteY49" fmla="*/ 1164774 h 3572329"/>
                <a:gd name="connsiteX50" fmla="*/ 3601326 w 5367779"/>
                <a:gd name="connsiteY50" fmla="*/ 1282202 h 3572329"/>
                <a:gd name="connsiteX51" fmla="*/ 3565258 w 5367779"/>
                <a:gd name="connsiteY51" fmla="*/ 1282202 h 3572329"/>
                <a:gd name="connsiteX52" fmla="*/ 3531987 w 5367779"/>
                <a:gd name="connsiteY52" fmla="*/ 1248931 h 3572329"/>
                <a:gd name="connsiteX53" fmla="*/ 3524438 w 5367779"/>
                <a:gd name="connsiteY53" fmla="*/ 1230758 h 3572329"/>
                <a:gd name="connsiteX54" fmla="*/ 3531987 w 5367779"/>
                <a:gd name="connsiteY54" fmla="*/ 1212585 h 3572329"/>
                <a:gd name="connsiteX55" fmla="*/ 3780263 w 5367779"/>
                <a:gd name="connsiteY55" fmla="*/ 964308 h 3572329"/>
                <a:gd name="connsiteX56" fmla="*/ 4028540 w 5367779"/>
                <a:gd name="connsiteY56" fmla="*/ 1212585 h 3572329"/>
                <a:gd name="connsiteX57" fmla="*/ 4036089 w 5367779"/>
                <a:gd name="connsiteY57" fmla="*/ 1230758 h 3572329"/>
                <a:gd name="connsiteX58" fmla="*/ 4028540 w 5367779"/>
                <a:gd name="connsiteY58" fmla="*/ 1248931 h 3572329"/>
                <a:gd name="connsiteX59" fmla="*/ 3995269 w 5367779"/>
                <a:gd name="connsiteY59" fmla="*/ 1282202 h 3572329"/>
                <a:gd name="connsiteX60" fmla="*/ 3959201 w 5367779"/>
                <a:gd name="connsiteY60" fmla="*/ 1282202 h 3572329"/>
                <a:gd name="connsiteX61" fmla="*/ 3819965 w 5367779"/>
                <a:gd name="connsiteY61" fmla="*/ 1142687 h 3572329"/>
                <a:gd name="connsiteX62" fmla="*/ 3818008 w 5367779"/>
                <a:gd name="connsiteY62" fmla="*/ 1191615 h 3572329"/>
                <a:gd name="connsiteX63" fmla="*/ 3817449 w 5367779"/>
                <a:gd name="connsiteY63" fmla="*/ 1216499 h 3572329"/>
                <a:gd name="connsiteX64" fmla="*/ 3863581 w 5367779"/>
                <a:gd name="connsiteY64" fmla="*/ 1444644 h 3572329"/>
                <a:gd name="connsiteX65" fmla="*/ 4403471 w 5367779"/>
                <a:gd name="connsiteY65" fmla="*/ 1802800 h 3572329"/>
                <a:gd name="connsiteX66" fmla="*/ 4869548 w 5367779"/>
                <a:gd name="connsiteY66" fmla="*/ 1571858 h 3572329"/>
                <a:gd name="connsiteX67" fmla="*/ 4939446 w 5367779"/>
                <a:gd name="connsiteY67" fmla="*/ 1641756 h 3572329"/>
                <a:gd name="connsiteX68" fmla="*/ 4403191 w 5367779"/>
                <a:gd name="connsiteY68" fmla="*/ 1900937 h 3572329"/>
                <a:gd name="connsiteX69" fmla="*/ 4104029 w 5367779"/>
                <a:gd name="connsiteY69" fmla="*/ 1503918 h 3572329"/>
                <a:gd name="connsiteX70" fmla="*/ 4350628 w 5367779"/>
                <a:gd name="connsiteY70" fmla="*/ 910627 h 3572329"/>
                <a:gd name="connsiteX71" fmla="*/ 4373555 w 5367779"/>
                <a:gd name="connsiteY71" fmla="*/ 895249 h 3572329"/>
                <a:gd name="connsiteX72" fmla="*/ 4458271 w 5367779"/>
                <a:gd name="connsiteY72" fmla="*/ 895249 h 3572329"/>
                <a:gd name="connsiteX73" fmla="*/ 4481477 w 5367779"/>
                <a:gd name="connsiteY73" fmla="*/ 911465 h 3572329"/>
                <a:gd name="connsiteX74" fmla="*/ 4702633 w 5367779"/>
                <a:gd name="connsiteY74" fmla="*/ 1504757 h 3572329"/>
                <a:gd name="connsiteX75" fmla="*/ 4679427 w 5367779"/>
                <a:gd name="connsiteY75" fmla="*/ 1538308 h 3572329"/>
                <a:gd name="connsiteX76" fmla="*/ 4562279 w 5367779"/>
                <a:gd name="connsiteY76" fmla="*/ 1538308 h 3572329"/>
                <a:gd name="connsiteX77" fmla="*/ 4538793 w 5367779"/>
                <a:gd name="connsiteY77" fmla="*/ 1521252 h 3572329"/>
                <a:gd name="connsiteX78" fmla="*/ 4506920 w 5367779"/>
                <a:gd name="connsiteY78" fmla="*/ 1425353 h 3572329"/>
                <a:gd name="connsiteX79" fmla="*/ 4294710 w 5367779"/>
                <a:gd name="connsiteY79" fmla="*/ 1425353 h 3572329"/>
                <a:gd name="connsiteX80" fmla="*/ 4260321 w 5367779"/>
                <a:gd name="connsiteY80" fmla="*/ 1521812 h 3572329"/>
                <a:gd name="connsiteX81" fmla="*/ 4236835 w 5367779"/>
                <a:gd name="connsiteY81" fmla="*/ 1538308 h 3572329"/>
                <a:gd name="connsiteX82" fmla="*/ 4127236 w 5367779"/>
                <a:gd name="connsiteY82" fmla="*/ 1538308 h 3572329"/>
                <a:gd name="connsiteX83" fmla="*/ 4104029 w 5367779"/>
                <a:gd name="connsiteY83" fmla="*/ 1503918 h 3572329"/>
                <a:gd name="connsiteX84" fmla="*/ 5026399 w 5367779"/>
                <a:gd name="connsiteY84" fmla="*/ 1468689 h 3572329"/>
                <a:gd name="connsiteX85" fmla="*/ 4778123 w 5367779"/>
                <a:gd name="connsiteY85" fmla="*/ 1220413 h 3572329"/>
                <a:gd name="connsiteX86" fmla="*/ 4778123 w 5367779"/>
                <a:gd name="connsiteY86" fmla="*/ 1184346 h 3572329"/>
                <a:gd name="connsiteX87" fmla="*/ 4811394 w 5367779"/>
                <a:gd name="connsiteY87" fmla="*/ 1151074 h 3572329"/>
                <a:gd name="connsiteX88" fmla="*/ 4829567 w 5367779"/>
                <a:gd name="connsiteY88" fmla="*/ 1144085 h 3572329"/>
                <a:gd name="connsiteX89" fmla="*/ 4847740 w 5367779"/>
                <a:gd name="connsiteY89" fmla="*/ 1151074 h 3572329"/>
                <a:gd name="connsiteX90" fmla="*/ 4986977 w 5367779"/>
                <a:gd name="connsiteY90" fmla="*/ 1290590 h 3572329"/>
                <a:gd name="connsiteX91" fmla="*/ 4988934 w 5367779"/>
                <a:gd name="connsiteY91" fmla="*/ 1241662 h 3572329"/>
                <a:gd name="connsiteX92" fmla="*/ 4989493 w 5367779"/>
                <a:gd name="connsiteY92" fmla="*/ 1216778 h 3572329"/>
                <a:gd name="connsiteX93" fmla="*/ 4943361 w 5367779"/>
                <a:gd name="connsiteY93" fmla="*/ 988353 h 3572329"/>
                <a:gd name="connsiteX94" fmla="*/ 4403191 w 5367779"/>
                <a:gd name="connsiteY94" fmla="*/ 630477 h 3572329"/>
                <a:gd name="connsiteX95" fmla="*/ 3937114 w 5367779"/>
                <a:gd name="connsiteY95" fmla="*/ 861419 h 3572329"/>
                <a:gd name="connsiteX96" fmla="*/ 3867216 w 5367779"/>
                <a:gd name="connsiteY96" fmla="*/ 791521 h 3572329"/>
                <a:gd name="connsiteX97" fmla="*/ 4403191 w 5367779"/>
                <a:gd name="connsiteY97" fmla="*/ 532340 h 3572329"/>
                <a:gd name="connsiteX98" fmla="*/ 5065821 w 5367779"/>
                <a:gd name="connsiteY98" fmla="*/ 1044830 h 3572329"/>
                <a:gd name="connsiteX99" fmla="*/ 5087629 w 5367779"/>
                <a:gd name="connsiteY99" fmla="*/ 1216499 h 3572329"/>
                <a:gd name="connsiteX100" fmla="*/ 5087629 w 5367779"/>
                <a:gd name="connsiteY100" fmla="*/ 1268503 h 3572329"/>
                <a:gd name="connsiteX101" fmla="*/ 5205057 w 5367779"/>
                <a:gd name="connsiteY101" fmla="*/ 1151074 h 3572329"/>
                <a:gd name="connsiteX102" fmla="*/ 5241125 w 5367779"/>
                <a:gd name="connsiteY102" fmla="*/ 1151074 h 3572329"/>
                <a:gd name="connsiteX103" fmla="*/ 5274396 w 5367779"/>
                <a:gd name="connsiteY103" fmla="*/ 1184346 h 3572329"/>
                <a:gd name="connsiteX104" fmla="*/ 5281945 w 5367779"/>
                <a:gd name="connsiteY104" fmla="*/ 1202519 h 3572329"/>
                <a:gd name="connsiteX105" fmla="*/ 5274396 w 5367779"/>
                <a:gd name="connsiteY105" fmla="*/ 1220692 h 3572329"/>
                <a:gd name="connsiteX106" fmla="*/ 5026399 w 5367779"/>
                <a:gd name="connsiteY106" fmla="*/ 1468689 h 3572329"/>
                <a:gd name="connsiteX107" fmla="*/ 4466379 w 5367779"/>
                <a:gd name="connsiteY107" fmla="*/ 1306527 h 3572329"/>
                <a:gd name="connsiteX108" fmla="*/ 4337767 w 5367779"/>
                <a:gd name="connsiteY108" fmla="*/ 1306527 h 3572329"/>
                <a:gd name="connsiteX109" fmla="*/ 4404030 w 5367779"/>
                <a:gd name="connsiteY109" fmla="*/ 1120879 h 3572329"/>
                <a:gd name="connsiteX110" fmla="*/ 4404869 w 5367779"/>
                <a:gd name="connsiteY110" fmla="*/ 1120879 h 3572329"/>
                <a:gd name="connsiteX111" fmla="*/ 4466379 w 5367779"/>
                <a:gd name="connsiteY111" fmla="*/ 1306527 h 3572329"/>
                <a:gd name="connsiteX0" fmla="*/ 2683709 w 5367779"/>
                <a:gd name="connsiteY0" fmla="*/ 936349 h 3572329"/>
                <a:gd name="connsiteX1" fmla="*/ 3372900 w 5367779"/>
                <a:gd name="connsiteY1" fmla="*/ 974094 h 3572329"/>
                <a:gd name="connsiteX2" fmla="*/ 3348016 w 5367779"/>
                <a:gd name="connsiteY2" fmla="*/ 1135977 h 3572329"/>
                <a:gd name="connsiteX3" fmla="*/ 2683709 w 5367779"/>
                <a:gd name="connsiteY3" fmla="*/ 1101307 h 3572329"/>
                <a:gd name="connsiteX4" fmla="*/ 1625179 w 5367779"/>
                <a:gd name="connsiteY4" fmla="*/ 1211746 h 3572329"/>
                <a:gd name="connsiteX5" fmla="*/ 1625179 w 5367779"/>
                <a:gd name="connsiteY5" fmla="*/ 1237748 h 3572329"/>
                <a:gd name="connsiteX6" fmla="*/ 2683709 w 5367779"/>
                <a:gd name="connsiteY6" fmla="*/ 1348186 h 3572329"/>
                <a:gd name="connsiteX7" fmla="*/ 3349414 w 5367779"/>
                <a:gd name="connsiteY7" fmla="*/ 1313237 h 3572329"/>
                <a:gd name="connsiteX8" fmla="*/ 3620617 w 5367779"/>
                <a:gd name="connsiteY8" fmla="*/ 1928896 h 3572329"/>
                <a:gd name="connsiteX9" fmla="*/ 2683709 w 5367779"/>
                <a:gd name="connsiteY9" fmla="*/ 2007181 h 3572329"/>
                <a:gd name="connsiteX10" fmla="*/ 1489298 w 5367779"/>
                <a:gd name="connsiteY10" fmla="*/ 1801123 h 3572329"/>
                <a:gd name="connsiteX11" fmla="*/ 1489298 w 5367779"/>
                <a:gd name="connsiteY11" fmla="*/ 1142128 h 3572329"/>
                <a:gd name="connsiteX12" fmla="*/ 2683709 w 5367779"/>
                <a:gd name="connsiteY12" fmla="*/ 936349 h 3572329"/>
                <a:gd name="connsiteX13" fmla="*/ 3758455 w 5367779"/>
                <a:gd name="connsiteY13" fmla="*/ 2055830 h 3572329"/>
                <a:gd name="connsiteX14" fmla="*/ 2683709 w 5367779"/>
                <a:gd name="connsiteY14" fmla="*/ 2171860 h 3572329"/>
                <a:gd name="connsiteX15" fmla="*/ 1489298 w 5367779"/>
                <a:gd name="connsiteY15" fmla="*/ 1965801 h 3572329"/>
                <a:gd name="connsiteX16" fmla="*/ 1489298 w 5367779"/>
                <a:gd name="connsiteY16" fmla="*/ 1929175 h 3572329"/>
                <a:gd name="connsiteX17" fmla="*/ 1107936 w 5367779"/>
                <a:gd name="connsiteY17" fmla="*/ 1929175 h 3572329"/>
                <a:gd name="connsiteX18" fmla="*/ 251830 w 5367779"/>
                <a:gd name="connsiteY18" fmla="*/ 1115846 h 3572329"/>
                <a:gd name="connsiteX19" fmla="*/ 1090322 w 5367779"/>
                <a:gd name="connsiteY19" fmla="*/ 251632 h 3572329"/>
                <a:gd name="connsiteX20" fmla="*/ 1102065 w 5367779"/>
                <a:gd name="connsiteY20" fmla="*/ 251911 h 3572329"/>
                <a:gd name="connsiteX21" fmla="*/ 1112969 w 5367779"/>
                <a:gd name="connsiteY21" fmla="*/ 252191 h 3572329"/>
                <a:gd name="connsiteX22" fmla="*/ 1226762 w 5367779"/>
                <a:gd name="connsiteY22" fmla="*/ 255266 h 3572329"/>
                <a:gd name="connsiteX23" fmla="*/ 1119679 w 5367779"/>
                <a:gd name="connsiteY23" fmla="*/ 839 h 3572329"/>
                <a:gd name="connsiteX24" fmla="*/ 1090322 w 5367779"/>
                <a:gd name="connsiteY24" fmla="*/ 0 h 3572329"/>
                <a:gd name="connsiteX25" fmla="*/ 198 w 5367779"/>
                <a:gd name="connsiteY25" fmla="*/ 1069154 h 3572329"/>
                <a:gd name="connsiteX26" fmla="*/ 1111850 w 5367779"/>
                <a:gd name="connsiteY26" fmla="*/ 2180807 h 3572329"/>
                <a:gd name="connsiteX27" fmla="*/ 1489577 w 5367779"/>
                <a:gd name="connsiteY27" fmla="*/ 2180807 h 3572329"/>
                <a:gd name="connsiteX28" fmla="*/ 1489577 w 5367779"/>
                <a:gd name="connsiteY28" fmla="*/ 2542318 h 3572329"/>
                <a:gd name="connsiteX29" fmla="*/ 2683988 w 5367779"/>
                <a:gd name="connsiteY29" fmla="*/ 2748376 h 3572329"/>
                <a:gd name="connsiteX30" fmla="*/ 3878400 w 5367779"/>
                <a:gd name="connsiteY30" fmla="*/ 2542318 h 3572329"/>
                <a:gd name="connsiteX31" fmla="*/ 3878400 w 5367779"/>
                <a:gd name="connsiteY31" fmla="*/ 2135234 h 3572329"/>
                <a:gd name="connsiteX32" fmla="*/ 3758455 w 5367779"/>
                <a:gd name="connsiteY32" fmla="*/ 2055830 h 3572329"/>
                <a:gd name="connsiteX33" fmla="*/ 2683709 w 5367779"/>
                <a:gd name="connsiteY33" fmla="*/ 2913334 h 3572329"/>
                <a:gd name="connsiteX34" fmla="*/ 1489298 w 5367779"/>
                <a:gd name="connsiteY34" fmla="*/ 2707276 h 3572329"/>
                <a:gd name="connsiteX35" fmla="*/ 1489298 w 5367779"/>
                <a:gd name="connsiteY35" fmla="*/ 3366271 h 3572329"/>
                <a:gd name="connsiteX36" fmla="*/ 2683709 w 5367779"/>
                <a:gd name="connsiteY36" fmla="*/ 3572329 h 3572329"/>
                <a:gd name="connsiteX37" fmla="*/ 3878120 w 5367779"/>
                <a:gd name="connsiteY37" fmla="*/ 3366271 h 3572329"/>
                <a:gd name="connsiteX38" fmla="*/ 3878120 w 5367779"/>
                <a:gd name="connsiteY38" fmla="*/ 2707276 h 3572329"/>
                <a:gd name="connsiteX39" fmla="*/ 2683709 w 5367779"/>
                <a:gd name="connsiteY39" fmla="*/ 2913334 h 3572329"/>
                <a:gd name="connsiteX40" fmla="*/ 4403191 w 5367779"/>
                <a:gd name="connsiteY40" fmla="*/ 251911 h 3572329"/>
                <a:gd name="connsiteX41" fmla="*/ 3438604 w 5367779"/>
                <a:gd name="connsiteY41" fmla="*/ 1216499 h 3572329"/>
                <a:gd name="connsiteX42" fmla="*/ 4403191 w 5367779"/>
                <a:gd name="connsiteY42" fmla="*/ 2181087 h 3572329"/>
                <a:gd name="connsiteX43" fmla="*/ 5367779 w 5367779"/>
                <a:gd name="connsiteY43" fmla="*/ 1216499 h 3572329"/>
                <a:gd name="connsiteX44" fmla="*/ 4403191 w 5367779"/>
                <a:gd name="connsiteY44" fmla="*/ 251911 h 3572329"/>
                <a:gd name="connsiteX45" fmla="*/ 4403191 w 5367779"/>
                <a:gd name="connsiteY45" fmla="*/ 1900937 h 3572329"/>
                <a:gd name="connsiteX46" fmla="*/ 3740562 w 5367779"/>
                <a:gd name="connsiteY46" fmla="*/ 1388447 h 3572329"/>
                <a:gd name="connsiteX47" fmla="*/ 3718754 w 5367779"/>
                <a:gd name="connsiteY47" fmla="*/ 1216778 h 3572329"/>
                <a:gd name="connsiteX48" fmla="*/ 3718754 w 5367779"/>
                <a:gd name="connsiteY48" fmla="*/ 1164774 h 3572329"/>
                <a:gd name="connsiteX49" fmla="*/ 3601326 w 5367779"/>
                <a:gd name="connsiteY49" fmla="*/ 1282202 h 3572329"/>
                <a:gd name="connsiteX50" fmla="*/ 3565258 w 5367779"/>
                <a:gd name="connsiteY50" fmla="*/ 1282202 h 3572329"/>
                <a:gd name="connsiteX51" fmla="*/ 3531987 w 5367779"/>
                <a:gd name="connsiteY51" fmla="*/ 1248931 h 3572329"/>
                <a:gd name="connsiteX52" fmla="*/ 3524438 w 5367779"/>
                <a:gd name="connsiteY52" fmla="*/ 1230758 h 3572329"/>
                <a:gd name="connsiteX53" fmla="*/ 3531987 w 5367779"/>
                <a:gd name="connsiteY53" fmla="*/ 1212585 h 3572329"/>
                <a:gd name="connsiteX54" fmla="*/ 3780263 w 5367779"/>
                <a:gd name="connsiteY54" fmla="*/ 964308 h 3572329"/>
                <a:gd name="connsiteX55" fmla="*/ 4028540 w 5367779"/>
                <a:gd name="connsiteY55" fmla="*/ 1212585 h 3572329"/>
                <a:gd name="connsiteX56" fmla="*/ 4036089 w 5367779"/>
                <a:gd name="connsiteY56" fmla="*/ 1230758 h 3572329"/>
                <a:gd name="connsiteX57" fmla="*/ 4028540 w 5367779"/>
                <a:gd name="connsiteY57" fmla="*/ 1248931 h 3572329"/>
                <a:gd name="connsiteX58" fmla="*/ 3995269 w 5367779"/>
                <a:gd name="connsiteY58" fmla="*/ 1282202 h 3572329"/>
                <a:gd name="connsiteX59" fmla="*/ 3959201 w 5367779"/>
                <a:gd name="connsiteY59" fmla="*/ 1282202 h 3572329"/>
                <a:gd name="connsiteX60" fmla="*/ 3819965 w 5367779"/>
                <a:gd name="connsiteY60" fmla="*/ 1142687 h 3572329"/>
                <a:gd name="connsiteX61" fmla="*/ 3818008 w 5367779"/>
                <a:gd name="connsiteY61" fmla="*/ 1191615 h 3572329"/>
                <a:gd name="connsiteX62" fmla="*/ 3817449 w 5367779"/>
                <a:gd name="connsiteY62" fmla="*/ 1216499 h 3572329"/>
                <a:gd name="connsiteX63" fmla="*/ 3863581 w 5367779"/>
                <a:gd name="connsiteY63" fmla="*/ 1444644 h 3572329"/>
                <a:gd name="connsiteX64" fmla="*/ 4403471 w 5367779"/>
                <a:gd name="connsiteY64" fmla="*/ 1802800 h 3572329"/>
                <a:gd name="connsiteX65" fmla="*/ 4869548 w 5367779"/>
                <a:gd name="connsiteY65" fmla="*/ 1571858 h 3572329"/>
                <a:gd name="connsiteX66" fmla="*/ 4939446 w 5367779"/>
                <a:gd name="connsiteY66" fmla="*/ 1641756 h 3572329"/>
                <a:gd name="connsiteX67" fmla="*/ 4403191 w 5367779"/>
                <a:gd name="connsiteY67" fmla="*/ 1900937 h 3572329"/>
                <a:gd name="connsiteX68" fmla="*/ 4104029 w 5367779"/>
                <a:gd name="connsiteY68" fmla="*/ 1503918 h 3572329"/>
                <a:gd name="connsiteX69" fmla="*/ 4350628 w 5367779"/>
                <a:gd name="connsiteY69" fmla="*/ 910627 h 3572329"/>
                <a:gd name="connsiteX70" fmla="*/ 4373555 w 5367779"/>
                <a:gd name="connsiteY70" fmla="*/ 895249 h 3572329"/>
                <a:gd name="connsiteX71" fmla="*/ 4458271 w 5367779"/>
                <a:gd name="connsiteY71" fmla="*/ 895249 h 3572329"/>
                <a:gd name="connsiteX72" fmla="*/ 4481477 w 5367779"/>
                <a:gd name="connsiteY72" fmla="*/ 911465 h 3572329"/>
                <a:gd name="connsiteX73" fmla="*/ 4702633 w 5367779"/>
                <a:gd name="connsiteY73" fmla="*/ 1504757 h 3572329"/>
                <a:gd name="connsiteX74" fmla="*/ 4679427 w 5367779"/>
                <a:gd name="connsiteY74" fmla="*/ 1538308 h 3572329"/>
                <a:gd name="connsiteX75" fmla="*/ 4562279 w 5367779"/>
                <a:gd name="connsiteY75" fmla="*/ 1538308 h 3572329"/>
                <a:gd name="connsiteX76" fmla="*/ 4538793 w 5367779"/>
                <a:gd name="connsiteY76" fmla="*/ 1521252 h 3572329"/>
                <a:gd name="connsiteX77" fmla="*/ 4506920 w 5367779"/>
                <a:gd name="connsiteY77" fmla="*/ 1425353 h 3572329"/>
                <a:gd name="connsiteX78" fmla="*/ 4294710 w 5367779"/>
                <a:gd name="connsiteY78" fmla="*/ 1425353 h 3572329"/>
                <a:gd name="connsiteX79" fmla="*/ 4260321 w 5367779"/>
                <a:gd name="connsiteY79" fmla="*/ 1521812 h 3572329"/>
                <a:gd name="connsiteX80" fmla="*/ 4236835 w 5367779"/>
                <a:gd name="connsiteY80" fmla="*/ 1538308 h 3572329"/>
                <a:gd name="connsiteX81" fmla="*/ 4127236 w 5367779"/>
                <a:gd name="connsiteY81" fmla="*/ 1538308 h 3572329"/>
                <a:gd name="connsiteX82" fmla="*/ 4104029 w 5367779"/>
                <a:gd name="connsiteY82" fmla="*/ 1503918 h 3572329"/>
                <a:gd name="connsiteX83" fmla="*/ 5026399 w 5367779"/>
                <a:gd name="connsiteY83" fmla="*/ 1468689 h 3572329"/>
                <a:gd name="connsiteX84" fmla="*/ 4778123 w 5367779"/>
                <a:gd name="connsiteY84" fmla="*/ 1220413 h 3572329"/>
                <a:gd name="connsiteX85" fmla="*/ 4778123 w 5367779"/>
                <a:gd name="connsiteY85" fmla="*/ 1184346 h 3572329"/>
                <a:gd name="connsiteX86" fmla="*/ 4811394 w 5367779"/>
                <a:gd name="connsiteY86" fmla="*/ 1151074 h 3572329"/>
                <a:gd name="connsiteX87" fmla="*/ 4829567 w 5367779"/>
                <a:gd name="connsiteY87" fmla="*/ 1144085 h 3572329"/>
                <a:gd name="connsiteX88" fmla="*/ 4847740 w 5367779"/>
                <a:gd name="connsiteY88" fmla="*/ 1151074 h 3572329"/>
                <a:gd name="connsiteX89" fmla="*/ 4986977 w 5367779"/>
                <a:gd name="connsiteY89" fmla="*/ 1290590 h 3572329"/>
                <a:gd name="connsiteX90" fmla="*/ 4988934 w 5367779"/>
                <a:gd name="connsiteY90" fmla="*/ 1241662 h 3572329"/>
                <a:gd name="connsiteX91" fmla="*/ 4989493 w 5367779"/>
                <a:gd name="connsiteY91" fmla="*/ 1216778 h 3572329"/>
                <a:gd name="connsiteX92" fmla="*/ 4943361 w 5367779"/>
                <a:gd name="connsiteY92" fmla="*/ 988353 h 3572329"/>
                <a:gd name="connsiteX93" fmla="*/ 4403191 w 5367779"/>
                <a:gd name="connsiteY93" fmla="*/ 630477 h 3572329"/>
                <a:gd name="connsiteX94" fmla="*/ 3937114 w 5367779"/>
                <a:gd name="connsiteY94" fmla="*/ 861419 h 3572329"/>
                <a:gd name="connsiteX95" fmla="*/ 3867216 w 5367779"/>
                <a:gd name="connsiteY95" fmla="*/ 791521 h 3572329"/>
                <a:gd name="connsiteX96" fmla="*/ 4403191 w 5367779"/>
                <a:gd name="connsiteY96" fmla="*/ 532340 h 3572329"/>
                <a:gd name="connsiteX97" fmla="*/ 5065821 w 5367779"/>
                <a:gd name="connsiteY97" fmla="*/ 1044830 h 3572329"/>
                <a:gd name="connsiteX98" fmla="*/ 5087629 w 5367779"/>
                <a:gd name="connsiteY98" fmla="*/ 1216499 h 3572329"/>
                <a:gd name="connsiteX99" fmla="*/ 5087629 w 5367779"/>
                <a:gd name="connsiteY99" fmla="*/ 1268503 h 3572329"/>
                <a:gd name="connsiteX100" fmla="*/ 5205057 w 5367779"/>
                <a:gd name="connsiteY100" fmla="*/ 1151074 h 3572329"/>
                <a:gd name="connsiteX101" fmla="*/ 5241125 w 5367779"/>
                <a:gd name="connsiteY101" fmla="*/ 1151074 h 3572329"/>
                <a:gd name="connsiteX102" fmla="*/ 5274396 w 5367779"/>
                <a:gd name="connsiteY102" fmla="*/ 1184346 h 3572329"/>
                <a:gd name="connsiteX103" fmla="*/ 5281945 w 5367779"/>
                <a:gd name="connsiteY103" fmla="*/ 1202519 h 3572329"/>
                <a:gd name="connsiteX104" fmla="*/ 5274396 w 5367779"/>
                <a:gd name="connsiteY104" fmla="*/ 1220692 h 3572329"/>
                <a:gd name="connsiteX105" fmla="*/ 5026399 w 5367779"/>
                <a:gd name="connsiteY105" fmla="*/ 1468689 h 3572329"/>
                <a:gd name="connsiteX106" fmla="*/ 4466379 w 5367779"/>
                <a:gd name="connsiteY106" fmla="*/ 1306527 h 3572329"/>
                <a:gd name="connsiteX107" fmla="*/ 4337767 w 5367779"/>
                <a:gd name="connsiteY107" fmla="*/ 1306527 h 3572329"/>
                <a:gd name="connsiteX108" fmla="*/ 4404030 w 5367779"/>
                <a:gd name="connsiteY108" fmla="*/ 1120879 h 3572329"/>
                <a:gd name="connsiteX109" fmla="*/ 4404869 w 5367779"/>
                <a:gd name="connsiteY109" fmla="*/ 1120879 h 3572329"/>
                <a:gd name="connsiteX110" fmla="*/ 4466379 w 5367779"/>
                <a:gd name="connsiteY110" fmla="*/ 1306527 h 3572329"/>
                <a:gd name="connsiteX0" fmla="*/ 2683709 w 5367779"/>
                <a:gd name="connsiteY0" fmla="*/ 936349 h 3572329"/>
                <a:gd name="connsiteX1" fmla="*/ 3372900 w 5367779"/>
                <a:gd name="connsiteY1" fmla="*/ 974094 h 3572329"/>
                <a:gd name="connsiteX2" fmla="*/ 3348016 w 5367779"/>
                <a:gd name="connsiteY2" fmla="*/ 1135977 h 3572329"/>
                <a:gd name="connsiteX3" fmla="*/ 2683709 w 5367779"/>
                <a:gd name="connsiteY3" fmla="*/ 1101307 h 3572329"/>
                <a:gd name="connsiteX4" fmla="*/ 1625179 w 5367779"/>
                <a:gd name="connsiteY4" fmla="*/ 1211746 h 3572329"/>
                <a:gd name="connsiteX5" fmla="*/ 1625179 w 5367779"/>
                <a:gd name="connsiteY5" fmla="*/ 1237748 h 3572329"/>
                <a:gd name="connsiteX6" fmla="*/ 2683709 w 5367779"/>
                <a:gd name="connsiteY6" fmla="*/ 1348186 h 3572329"/>
                <a:gd name="connsiteX7" fmla="*/ 3349414 w 5367779"/>
                <a:gd name="connsiteY7" fmla="*/ 1313237 h 3572329"/>
                <a:gd name="connsiteX8" fmla="*/ 3620617 w 5367779"/>
                <a:gd name="connsiteY8" fmla="*/ 1928896 h 3572329"/>
                <a:gd name="connsiteX9" fmla="*/ 2683709 w 5367779"/>
                <a:gd name="connsiteY9" fmla="*/ 2007181 h 3572329"/>
                <a:gd name="connsiteX10" fmla="*/ 1489298 w 5367779"/>
                <a:gd name="connsiteY10" fmla="*/ 1801123 h 3572329"/>
                <a:gd name="connsiteX11" fmla="*/ 1489298 w 5367779"/>
                <a:gd name="connsiteY11" fmla="*/ 1142128 h 3572329"/>
                <a:gd name="connsiteX12" fmla="*/ 2683709 w 5367779"/>
                <a:gd name="connsiteY12" fmla="*/ 936349 h 3572329"/>
                <a:gd name="connsiteX13" fmla="*/ 3758455 w 5367779"/>
                <a:gd name="connsiteY13" fmla="*/ 2055830 h 3572329"/>
                <a:gd name="connsiteX14" fmla="*/ 2683709 w 5367779"/>
                <a:gd name="connsiteY14" fmla="*/ 2171860 h 3572329"/>
                <a:gd name="connsiteX15" fmla="*/ 1489298 w 5367779"/>
                <a:gd name="connsiteY15" fmla="*/ 1965801 h 3572329"/>
                <a:gd name="connsiteX16" fmla="*/ 1489298 w 5367779"/>
                <a:gd name="connsiteY16" fmla="*/ 1929175 h 3572329"/>
                <a:gd name="connsiteX17" fmla="*/ 1107936 w 5367779"/>
                <a:gd name="connsiteY17" fmla="*/ 1929175 h 3572329"/>
                <a:gd name="connsiteX18" fmla="*/ 251830 w 5367779"/>
                <a:gd name="connsiteY18" fmla="*/ 1115846 h 3572329"/>
                <a:gd name="connsiteX19" fmla="*/ 1090322 w 5367779"/>
                <a:gd name="connsiteY19" fmla="*/ 251632 h 3572329"/>
                <a:gd name="connsiteX20" fmla="*/ 1102065 w 5367779"/>
                <a:gd name="connsiteY20" fmla="*/ 251911 h 3572329"/>
                <a:gd name="connsiteX21" fmla="*/ 1112969 w 5367779"/>
                <a:gd name="connsiteY21" fmla="*/ 252191 h 3572329"/>
                <a:gd name="connsiteX22" fmla="*/ 1119679 w 5367779"/>
                <a:gd name="connsiteY22" fmla="*/ 839 h 3572329"/>
                <a:gd name="connsiteX23" fmla="*/ 1090322 w 5367779"/>
                <a:gd name="connsiteY23" fmla="*/ 0 h 3572329"/>
                <a:gd name="connsiteX24" fmla="*/ 198 w 5367779"/>
                <a:gd name="connsiteY24" fmla="*/ 1069154 h 3572329"/>
                <a:gd name="connsiteX25" fmla="*/ 1111850 w 5367779"/>
                <a:gd name="connsiteY25" fmla="*/ 2180807 h 3572329"/>
                <a:gd name="connsiteX26" fmla="*/ 1489577 w 5367779"/>
                <a:gd name="connsiteY26" fmla="*/ 2180807 h 3572329"/>
                <a:gd name="connsiteX27" fmla="*/ 1489577 w 5367779"/>
                <a:gd name="connsiteY27" fmla="*/ 2542318 h 3572329"/>
                <a:gd name="connsiteX28" fmla="*/ 2683988 w 5367779"/>
                <a:gd name="connsiteY28" fmla="*/ 2748376 h 3572329"/>
                <a:gd name="connsiteX29" fmla="*/ 3878400 w 5367779"/>
                <a:gd name="connsiteY29" fmla="*/ 2542318 h 3572329"/>
                <a:gd name="connsiteX30" fmla="*/ 3878400 w 5367779"/>
                <a:gd name="connsiteY30" fmla="*/ 2135234 h 3572329"/>
                <a:gd name="connsiteX31" fmla="*/ 3758455 w 5367779"/>
                <a:gd name="connsiteY31" fmla="*/ 2055830 h 3572329"/>
                <a:gd name="connsiteX32" fmla="*/ 2683709 w 5367779"/>
                <a:gd name="connsiteY32" fmla="*/ 2913334 h 3572329"/>
                <a:gd name="connsiteX33" fmla="*/ 1489298 w 5367779"/>
                <a:gd name="connsiteY33" fmla="*/ 2707276 h 3572329"/>
                <a:gd name="connsiteX34" fmla="*/ 1489298 w 5367779"/>
                <a:gd name="connsiteY34" fmla="*/ 3366271 h 3572329"/>
                <a:gd name="connsiteX35" fmla="*/ 2683709 w 5367779"/>
                <a:gd name="connsiteY35" fmla="*/ 3572329 h 3572329"/>
                <a:gd name="connsiteX36" fmla="*/ 3878120 w 5367779"/>
                <a:gd name="connsiteY36" fmla="*/ 3366271 h 3572329"/>
                <a:gd name="connsiteX37" fmla="*/ 3878120 w 5367779"/>
                <a:gd name="connsiteY37" fmla="*/ 2707276 h 3572329"/>
                <a:gd name="connsiteX38" fmla="*/ 2683709 w 5367779"/>
                <a:gd name="connsiteY38" fmla="*/ 2913334 h 3572329"/>
                <a:gd name="connsiteX39" fmla="*/ 4403191 w 5367779"/>
                <a:gd name="connsiteY39" fmla="*/ 251911 h 3572329"/>
                <a:gd name="connsiteX40" fmla="*/ 3438604 w 5367779"/>
                <a:gd name="connsiteY40" fmla="*/ 1216499 h 3572329"/>
                <a:gd name="connsiteX41" fmla="*/ 4403191 w 5367779"/>
                <a:gd name="connsiteY41" fmla="*/ 2181087 h 3572329"/>
                <a:gd name="connsiteX42" fmla="*/ 5367779 w 5367779"/>
                <a:gd name="connsiteY42" fmla="*/ 1216499 h 3572329"/>
                <a:gd name="connsiteX43" fmla="*/ 4403191 w 5367779"/>
                <a:gd name="connsiteY43" fmla="*/ 251911 h 3572329"/>
                <a:gd name="connsiteX44" fmla="*/ 4403191 w 5367779"/>
                <a:gd name="connsiteY44" fmla="*/ 1900937 h 3572329"/>
                <a:gd name="connsiteX45" fmla="*/ 3740562 w 5367779"/>
                <a:gd name="connsiteY45" fmla="*/ 1388447 h 3572329"/>
                <a:gd name="connsiteX46" fmla="*/ 3718754 w 5367779"/>
                <a:gd name="connsiteY46" fmla="*/ 1216778 h 3572329"/>
                <a:gd name="connsiteX47" fmla="*/ 3718754 w 5367779"/>
                <a:gd name="connsiteY47" fmla="*/ 1164774 h 3572329"/>
                <a:gd name="connsiteX48" fmla="*/ 3601326 w 5367779"/>
                <a:gd name="connsiteY48" fmla="*/ 1282202 h 3572329"/>
                <a:gd name="connsiteX49" fmla="*/ 3565258 w 5367779"/>
                <a:gd name="connsiteY49" fmla="*/ 1282202 h 3572329"/>
                <a:gd name="connsiteX50" fmla="*/ 3531987 w 5367779"/>
                <a:gd name="connsiteY50" fmla="*/ 1248931 h 3572329"/>
                <a:gd name="connsiteX51" fmla="*/ 3524438 w 5367779"/>
                <a:gd name="connsiteY51" fmla="*/ 1230758 h 3572329"/>
                <a:gd name="connsiteX52" fmla="*/ 3531987 w 5367779"/>
                <a:gd name="connsiteY52" fmla="*/ 1212585 h 3572329"/>
                <a:gd name="connsiteX53" fmla="*/ 3780263 w 5367779"/>
                <a:gd name="connsiteY53" fmla="*/ 964308 h 3572329"/>
                <a:gd name="connsiteX54" fmla="*/ 4028540 w 5367779"/>
                <a:gd name="connsiteY54" fmla="*/ 1212585 h 3572329"/>
                <a:gd name="connsiteX55" fmla="*/ 4036089 w 5367779"/>
                <a:gd name="connsiteY55" fmla="*/ 1230758 h 3572329"/>
                <a:gd name="connsiteX56" fmla="*/ 4028540 w 5367779"/>
                <a:gd name="connsiteY56" fmla="*/ 1248931 h 3572329"/>
                <a:gd name="connsiteX57" fmla="*/ 3995269 w 5367779"/>
                <a:gd name="connsiteY57" fmla="*/ 1282202 h 3572329"/>
                <a:gd name="connsiteX58" fmla="*/ 3959201 w 5367779"/>
                <a:gd name="connsiteY58" fmla="*/ 1282202 h 3572329"/>
                <a:gd name="connsiteX59" fmla="*/ 3819965 w 5367779"/>
                <a:gd name="connsiteY59" fmla="*/ 1142687 h 3572329"/>
                <a:gd name="connsiteX60" fmla="*/ 3818008 w 5367779"/>
                <a:gd name="connsiteY60" fmla="*/ 1191615 h 3572329"/>
                <a:gd name="connsiteX61" fmla="*/ 3817449 w 5367779"/>
                <a:gd name="connsiteY61" fmla="*/ 1216499 h 3572329"/>
                <a:gd name="connsiteX62" fmla="*/ 3863581 w 5367779"/>
                <a:gd name="connsiteY62" fmla="*/ 1444644 h 3572329"/>
                <a:gd name="connsiteX63" fmla="*/ 4403471 w 5367779"/>
                <a:gd name="connsiteY63" fmla="*/ 1802800 h 3572329"/>
                <a:gd name="connsiteX64" fmla="*/ 4869548 w 5367779"/>
                <a:gd name="connsiteY64" fmla="*/ 1571858 h 3572329"/>
                <a:gd name="connsiteX65" fmla="*/ 4939446 w 5367779"/>
                <a:gd name="connsiteY65" fmla="*/ 1641756 h 3572329"/>
                <a:gd name="connsiteX66" fmla="*/ 4403191 w 5367779"/>
                <a:gd name="connsiteY66" fmla="*/ 1900937 h 3572329"/>
                <a:gd name="connsiteX67" fmla="*/ 4104029 w 5367779"/>
                <a:gd name="connsiteY67" fmla="*/ 1503918 h 3572329"/>
                <a:gd name="connsiteX68" fmla="*/ 4350628 w 5367779"/>
                <a:gd name="connsiteY68" fmla="*/ 910627 h 3572329"/>
                <a:gd name="connsiteX69" fmla="*/ 4373555 w 5367779"/>
                <a:gd name="connsiteY69" fmla="*/ 895249 h 3572329"/>
                <a:gd name="connsiteX70" fmla="*/ 4458271 w 5367779"/>
                <a:gd name="connsiteY70" fmla="*/ 895249 h 3572329"/>
                <a:gd name="connsiteX71" fmla="*/ 4481477 w 5367779"/>
                <a:gd name="connsiteY71" fmla="*/ 911465 h 3572329"/>
                <a:gd name="connsiteX72" fmla="*/ 4702633 w 5367779"/>
                <a:gd name="connsiteY72" fmla="*/ 1504757 h 3572329"/>
                <a:gd name="connsiteX73" fmla="*/ 4679427 w 5367779"/>
                <a:gd name="connsiteY73" fmla="*/ 1538308 h 3572329"/>
                <a:gd name="connsiteX74" fmla="*/ 4562279 w 5367779"/>
                <a:gd name="connsiteY74" fmla="*/ 1538308 h 3572329"/>
                <a:gd name="connsiteX75" fmla="*/ 4538793 w 5367779"/>
                <a:gd name="connsiteY75" fmla="*/ 1521252 h 3572329"/>
                <a:gd name="connsiteX76" fmla="*/ 4506920 w 5367779"/>
                <a:gd name="connsiteY76" fmla="*/ 1425353 h 3572329"/>
                <a:gd name="connsiteX77" fmla="*/ 4294710 w 5367779"/>
                <a:gd name="connsiteY77" fmla="*/ 1425353 h 3572329"/>
                <a:gd name="connsiteX78" fmla="*/ 4260321 w 5367779"/>
                <a:gd name="connsiteY78" fmla="*/ 1521812 h 3572329"/>
                <a:gd name="connsiteX79" fmla="*/ 4236835 w 5367779"/>
                <a:gd name="connsiteY79" fmla="*/ 1538308 h 3572329"/>
                <a:gd name="connsiteX80" fmla="*/ 4127236 w 5367779"/>
                <a:gd name="connsiteY80" fmla="*/ 1538308 h 3572329"/>
                <a:gd name="connsiteX81" fmla="*/ 4104029 w 5367779"/>
                <a:gd name="connsiteY81" fmla="*/ 1503918 h 3572329"/>
                <a:gd name="connsiteX82" fmla="*/ 5026399 w 5367779"/>
                <a:gd name="connsiteY82" fmla="*/ 1468689 h 3572329"/>
                <a:gd name="connsiteX83" fmla="*/ 4778123 w 5367779"/>
                <a:gd name="connsiteY83" fmla="*/ 1220413 h 3572329"/>
                <a:gd name="connsiteX84" fmla="*/ 4778123 w 5367779"/>
                <a:gd name="connsiteY84" fmla="*/ 1184346 h 3572329"/>
                <a:gd name="connsiteX85" fmla="*/ 4811394 w 5367779"/>
                <a:gd name="connsiteY85" fmla="*/ 1151074 h 3572329"/>
                <a:gd name="connsiteX86" fmla="*/ 4829567 w 5367779"/>
                <a:gd name="connsiteY86" fmla="*/ 1144085 h 3572329"/>
                <a:gd name="connsiteX87" fmla="*/ 4847740 w 5367779"/>
                <a:gd name="connsiteY87" fmla="*/ 1151074 h 3572329"/>
                <a:gd name="connsiteX88" fmla="*/ 4986977 w 5367779"/>
                <a:gd name="connsiteY88" fmla="*/ 1290590 h 3572329"/>
                <a:gd name="connsiteX89" fmla="*/ 4988934 w 5367779"/>
                <a:gd name="connsiteY89" fmla="*/ 1241662 h 3572329"/>
                <a:gd name="connsiteX90" fmla="*/ 4989493 w 5367779"/>
                <a:gd name="connsiteY90" fmla="*/ 1216778 h 3572329"/>
                <a:gd name="connsiteX91" fmla="*/ 4943361 w 5367779"/>
                <a:gd name="connsiteY91" fmla="*/ 988353 h 3572329"/>
                <a:gd name="connsiteX92" fmla="*/ 4403191 w 5367779"/>
                <a:gd name="connsiteY92" fmla="*/ 630477 h 3572329"/>
                <a:gd name="connsiteX93" fmla="*/ 3937114 w 5367779"/>
                <a:gd name="connsiteY93" fmla="*/ 861419 h 3572329"/>
                <a:gd name="connsiteX94" fmla="*/ 3867216 w 5367779"/>
                <a:gd name="connsiteY94" fmla="*/ 791521 h 3572329"/>
                <a:gd name="connsiteX95" fmla="*/ 4403191 w 5367779"/>
                <a:gd name="connsiteY95" fmla="*/ 532340 h 3572329"/>
                <a:gd name="connsiteX96" fmla="*/ 5065821 w 5367779"/>
                <a:gd name="connsiteY96" fmla="*/ 1044830 h 3572329"/>
                <a:gd name="connsiteX97" fmla="*/ 5087629 w 5367779"/>
                <a:gd name="connsiteY97" fmla="*/ 1216499 h 3572329"/>
                <a:gd name="connsiteX98" fmla="*/ 5087629 w 5367779"/>
                <a:gd name="connsiteY98" fmla="*/ 1268503 h 3572329"/>
                <a:gd name="connsiteX99" fmla="*/ 5205057 w 5367779"/>
                <a:gd name="connsiteY99" fmla="*/ 1151074 h 3572329"/>
                <a:gd name="connsiteX100" fmla="*/ 5241125 w 5367779"/>
                <a:gd name="connsiteY100" fmla="*/ 1151074 h 3572329"/>
                <a:gd name="connsiteX101" fmla="*/ 5274396 w 5367779"/>
                <a:gd name="connsiteY101" fmla="*/ 1184346 h 3572329"/>
                <a:gd name="connsiteX102" fmla="*/ 5281945 w 5367779"/>
                <a:gd name="connsiteY102" fmla="*/ 1202519 h 3572329"/>
                <a:gd name="connsiteX103" fmla="*/ 5274396 w 5367779"/>
                <a:gd name="connsiteY103" fmla="*/ 1220692 h 3572329"/>
                <a:gd name="connsiteX104" fmla="*/ 5026399 w 5367779"/>
                <a:gd name="connsiteY104" fmla="*/ 1468689 h 3572329"/>
                <a:gd name="connsiteX105" fmla="*/ 4466379 w 5367779"/>
                <a:gd name="connsiteY105" fmla="*/ 1306527 h 3572329"/>
                <a:gd name="connsiteX106" fmla="*/ 4337767 w 5367779"/>
                <a:gd name="connsiteY106" fmla="*/ 1306527 h 3572329"/>
                <a:gd name="connsiteX107" fmla="*/ 4404030 w 5367779"/>
                <a:gd name="connsiteY107" fmla="*/ 1120879 h 3572329"/>
                <a:gd name="connsiteX108" fmla="*/ 4404869 w 5367779"/>
                <a:gd name="connsiteY108" fmla="*/ 1120879 h 3572329"/>
                <a:gd name="connsiteX109" fmla="*/ 4466379 w 5367779"/>
                <a:gd name="connsiteY109" fmla="*/ 1306527 h 3572329"/>
                <a:gd name="connsiteX0" fmla="*/ 2683709 w 5367779"/>
                <a:gd name="connsiteY0" fmla="*/ 935510 h 3571490"/>
                <a:gd name="connsiteX1" fmla="*/ 3372900 w 5367779"/>
                <a:gd name="connsiteY1" fmla="*/ 973255 h 3571490"/>
                <a:gd name="connsiteX2" fmla="*/ 3348016 w 5367779"/>
                <a:gd name="connsiteY2" fmla="*/ 1135138 h 3571490"/>
                <a:gd name="connsiteX3" fmla="*/ 2683709 w 5367779"/>
                <a:gd name="connsiteY3" fmla="*/ 1100468 h 3571490"/>
                <a:gd name="connsiteX4" fmla="*/ 1625179 w 5367779"/>
                <a:gd name="connsiteY4" fmla="*/ 1210907 h 3571490"/>
                <a:gd name="connsiteX5" fmla="*/ 1625179 w 5367779"/>
                <a:gd name="connsiteY5" fmla="*/ 1236909 h 3571490"/>
                <a:gd name="connsiteX6" fmla="*/ 2683709 w 5367779"/>
                <a:gd name="connsiteY6" fmla="*/ 1347347 h 3571490"/>
                <a:gd name="connsiteX7" fmla="*/ 3349414 w 5367779"/>
                <a:gd name="connsiteY7" fmla="*/ 1312398 h 3571490"/>
                <a:gd name="connsiteX8" fmla="*/ 3620617 w 5367779"/>
                <a:gd name="connsiteY8" fmla="*/ 1928057 h 3571490"/>
                <a:gd name="connsiteX9" fmla="*/ 2683709 w 5367779"/>
                <a:gd name="connsiteY9" fmla="*/ 2006342 h 3571490"/>
                <a:gd name="connsiteX10" fmla="*/ 1489298 w 5367779"/>
                <a:gd name="connsiteY10" fmla="*/ 1800284 h 3571490"/>
                <a:gd name="connsiteX11" fmla="*/ 1489298 w 5367779"/>
                <a:gd name="connsiteY11" fmla="*/ 1141289 h 3571490"/>
                <a:gd name="connsiteX12" fmla="*/ 2683709 w 5367779"/>
                <a:gd name="connsiteY12" fmla="*/ 935510 h 3571490"/>
                <a:gd name="connsiteX13" fmla="*/ 3758455 w 5367779"/>
                <a:gd name="connsiteY13" fmla="*/ 2054991 h 3571490"/>
                <a:gd name="connsiteX14" fmla="*/ 2683709 w 5367779"/>
                <a:gd name="connsiteY14" fmla="*/ 2171021 h 3571490"/>
                <a:gd name="connsiteX15" fmla="*/ 1489298 w 5367779"/>
                <a:gd name="connsiteY15" fmla="*/ 1964962 h 3571490"/>
                <a:gd name="connsiteX16" fmla="*/ 1489298 w 5367779"/>
                <a:gd name="connsiteY16" fmla="*/ 1928336 h 3571490"/>
                <a:gd name="connsiteX17" fmla="*/ 1107936 w 5367779"/>
                <a:gd name="connsiteY17" fmla="*/ 1928336 h 3571490"/>
                <a:gd name="connsiteX18" fmla="*/ 251830 w 5367779"/>
                <a:gd name="connsiteY18" fmla="*/ 1115007 h 3571490"/>
                <a:gd name="connsiteX19" fmla="*/ 1090322 w 5367779"/>
                <a:gd name="connsiteY19" fmla="*/ 250793 h 3571490"/>
                <a:gd name="connsiteX20" fmla="*/ 1102065 w 5367779"/>
                <a:gd name="connsiteY20" fmla="*/ 251072 h 3571490"/>
                <a:gd name="connsiteX21" fmla="*/ 1112969 w 5367779"/>
                <a:gd name="connsiteY21" fmla="*/ 251352 h 3571490"/>
                <a:gd name="connsiteX22" fmla="*/ 1119679 w 5367779"/>
                <a:gd name="connsiteY22" fmla="*/ 0 h 3571490"/>
                <a:gd name="connsiteX23" fmla="*/ 198 w 5367779"/>
                <a:gd name="connsiteY23" fmla="*/ 1068315 h 3571490"/>
                <a:gd name="connsiteX24" fmla="*/ 1111850 w 5367779"/>
                <a:gd name="connsiteY24" fmla="*/ 2179968 h 3571490"/>
                <a:gd name="connsiteX25" fmla="*/ 1489577 w 5367779"/>
                <a:gd name="connsiteY25" fmla="*/ 2179968 h 3571490"/>
                <a:gd name="connsiteX26" fmla="*/ 1489577 w 5367779"/>
                <a:gd name="connsiteY26" fmla="*/ 2541479 h 3571490"/>
                <a:gd name="connsiteX27" fmla="*/ 2683988 w 5367779"/>
                <a:gd name="connsiteY27" fmla="*/ 2747537 h 3571490"/>
                <a:gd name="connsiteX28" fmla="*/ 3878400 w 5367779"/>
                <a:gd name="connsiteY28" fmla="*/ 2541479 h 3571490"/>
                <a:gd name="connsiteX29" fmla="*/ 3878400 w 5367779"/>
                <a:gd name="connsiteY29" fmla="*/ 2134395 h 3571490"/>
                <a:gd name="connsiteX30" fmla="*/ 3758455 w 5367779"/>
                <a:gd name="connsiteY30" fmla="*/ 2054991 h 3571490"/>
                <a:gd name="connsiteX31" fmla="*/ 2683709 w 5367779"/>
                <a:gd name="connsiteY31" fmla="*/ 2912495 h 3571490"/>
                <a:gd name="connsiteX32" fmla="*/ 1489298 w 5367779"/>
                <a:gd name="connsiteY32" fmla="*/ 2706437 h 3571490"/>
                <a:gd name="connsiteX33" fmla="*/ 1489298 w 5367779"/>
                <a:gd name="connsiteY33" fmla="*/ 3365432 h 3571490"/>
                <a:gd name="connsiteX34" fmla="*/ 2683709 w 5367779"/>
                <a:gd name="connsiteY34" fmla="*/ 3571490 h 3571490"/>
                <a:gd name="connsiteX35" fmla="*/ 3878120 w 5367779"/>
                <a:gd name="connsiteY35" fmla="*/ 3365432 h 3571490"/>
                <a:gd name="connsiteX36" fmla="*/ 3878120 w 5367779"/>
                <a:gd name="connsiteY36" fmla="*/ 2706437 h 3571490"/>
                <a:gd name="connsiteX37" fmla="*/ 2683709 w 5367779"/>
                <a:gd name="connsiteY37" fmla="*/ 2912495 h 3571490"/>
                <a:gd name="connsiteX38" fmla="*/ 4403191 w 5367779"/>
                <a:gd name="connsiteY38" fmla="*/ 251072 h 3571490"/>
                <a:gd name="connsiteX39" fmla="*/ 3438604 w 5367779"/>
                <a:gd name="connsiteY39" fmla="*/ 1215660 h 3571490"/>
                <a:gd name="connsiteX40" fmla="*/ 4403191 w 5367779"/>
                <a:gd name="connsiteY40" fmla="*/ 2180248 h 3571490"/>
                <a:gd name="connsiteX41" fmla="*/ 5367779 w 5367779"/>
                <a:gd name="connsiteY41" fmla="*/ 1215660 h 3571490"/>
                <a:gd name="connsiteX42" fmla="*/ 4403191 w 5367779"/>
                <a:gd name="connsiteY42" fmla="*/ 251072 h 3571490"/>
                <a:gd name="connsiteX43" fmla="*/ 4403191 w 5367779"/>
                <a:gd name="connsiteY43" fmla="*/ 1900098 h 3571490"/>
                <a:gd name="connsiteX44" fmla="*/ 3740562 w 5367779"/>
                <a:gd name="connsiteY44" fmla="*/ 1387608 h 3571490"/>
                <a:gd name="connsiteX45" fmla="*/ 3718754 w 5367779"/>
                <a:gd name="connsiteY45" fmla="*/ 1215939 h 3571490"/>
                <a:gd name="connsiteX46" fmla="*/ 3718754 w 5367779"/>
                <a:gd name="connsiteY46" fmla="*/ 1163935 h 3571490"/>
                <a:gd name="connsiteX47" fmla="*/ 3601326 w 5367779"/>
                <a:gd name="connsiteY47" fmla="*/ 1281363 h 3571490"/>
                <a:gd name="connsiteX48" fmla="*/ 3565258 w 5367779"/>
                <a:gd name="connsiteY48" fmla="*/ 1281363 h 3571490"/>
                <a:gd name="connsiteX49" fmla="*/ 3531987 w 5367779"/>
                <a:gd name="connsiteY49" fmla="*/ 1248092 h 3571490"/>
                <a:gd name="connsiteX50" fmla="*/ 3524438 w 5367779"/>
                <a:gd name="connsiteY50" fmla="*/ 1229919 h 3571490"/>
                <a:gd name="connsiteX51" fmla="*/ 3531987 w 5367779"/>
                <a:gd name="connsiteY51" fmla="*/ 1211746 h 3571490"/>
                <a:gd name="connsiteX52" fmla="*/ 3780263 w 5367779"/>
                <a:gd name="connsiteY52" fmla="*/ 963469 h 3571490"/>
                <a:gd name="connsiteX53" fmla="*/ 4028540 w 5367779"/>
                <a:gd name="connsiteY53" fmla="*/ 1211746 h 3571490"/>
                <a:gd name="connsiteX54" fmla="*/ 4036089 w 5367779"/>
                <a:gd name="connsiteY54" fmla="*/ 1229919 h 3571490"/>
                <a:gd name="connsiteX55" fmla="*/ 4028540 w 5367779"/>
                <a:gd name="connsiteY55" fmla="*/ 1248092 h 3571490"/>
                <a:gd name="connsiteX56" fmla="*/ 3995269 w 5367779"/>
                <a:gd name="connsiteY56" fmla="*/ 1281363 h 3571490"/>
                <a:gd name="connsiteX57" fmla="*/ 3959201 w 5367779"/>
                <a:gd name="connsiteY57" fmla="*/ 1281363 h 3571490"/>
                <a:gd name="connsiteX58" fmla="*/ 3819965 w 5367779"/>
                <a:gd name="connsiteY58" fmla="*/ 1141848 h 3571490"/>
                <a:gd name="connsiteX59" fmla="*/ 3818008 w 5367779"/>
                <a:gd name="connsiteY59" fmla="*/ 1190776 h 3571490"/>
                <a:gd name="connsiteX60" fmla="*/ 3817449 w 5367779"/>
                <a:gd name="connsiteY60" fmla="*/ 1215660 h 3571490"/>
                <a:gd name="connsiteX61" fmla="*/ 3863581 w 5367779"/>
                <a:gd name="connsiteY61" fmla="*/ 1443805 h 3571490"/>
                <a:gd name="connsiteX62" fmla="*/ 4403471 w 5367779"/>
                <a:gd name="connsiteY62" fmla="*/ 1801961 h 3571490"/>
                <a:gd name="connsiteX63" fmla="*/ 4869548 w 5367779"/>
                <a:gd name="connsiteY63" fmla="*/ 1571019 h 3571490"/>
                <a:gd name="connsiteX64" fmla="*/ 4939446 w 5367779"/>
                <a:gd name="connsiteY64" fmla="*/ 1640917 h 3571490"/>
                <a:gd name="connsiteX65" fmla="*/ 4403191 w 5367779"/>
                <a:gd name="connsiteY65" fmla="*/ 1900098 h 3571490"/>
                <a:gd name="connsiteX66" fmla="*/ 4104029 w 5367779"/>
                <a:gd name="connsiteY66" fmla="*/ 1503079 h 3571490"/>
                <a:gd name="connsiteX67" fmla="*/ 4350628 w 5367779"/>
                <a:gd name="connsiteY67" fmla="*/ 909788 h 3571490"/>
                <a:gd name="connsiteX68" fmla="*/ 4373555 w 5367779"/>
                <a:gd name="connsiteY68" fmla="*/ 894410 h 3571490"/>
                <a:gd name="connsiteX69" fmla="*/ 4458271 w 5367779"/>
                <a:gd name="connsiteY69" fmla="*/ 894410 h 3571490"/>
                <a:gd name="connsiteX70" fmla="*/ 4481477 w 5367779"/>
                <a:gd name="connsiteY70" fmla="*/ 910626 h 3571490"/>
                <a:gd name="connsiteX71" fmla="*/ 4702633 w 5367779"/>
                <a:gd name="connsiteY71" fmla="*/ 1503918 h 3571490"/>
                <a:gd name="connsiteX72" fmla="*/ 4679427 w 5367779"/>
                <a:gd name="connsiteY72" fmla="*/ 1537469 h 3571490"/>
                <a:gd name="connsiteX73" fmla="*/ 4562279 w 5367779"/>
                <a:gd name="connsiteY73" fmla="*/ 1537469 h 3571490"/>
                <a:gd name="connsiteX74" fmla="*/ 4538793 w 5367779"/>
                <a:gd name="connsiteY74" fmla="*/ 1520413 h 3571490"/>
                <a:gd name="connsiteX75" fmla="*/ 4506920 w 5367779"/>
                <a:gd name="connsiteY75" fmla="*/ 1424514 h 3571490"/>
                <a:gd name="connsiteX76" fmla="*/ 4294710 w 5367779"/>
                <a:gd name="connsiteY76" fmla="*/ 1424514 h 3571490"/>
                <a:gd name="connsiteX77" fmla="*/ 4260321 w 5367779"/>
                <a:gd name="connsiteY77" fmla="*/ 1520973 h 3571490"/>
                <a:gd name="connsiteX78" fmla="*/ 4236835 w 5367779"/>
                <a:gd name="connsiteY78" fmla="*/ 1537469 h 3571490"/>
                <a:gd name="connsiteX79" fmla="*/ 4127236 w 5367779"/>
                <a:gd name="connsiteY79" fmla="*/ 1537469 h 3571490"/>
                <a:gd name="connsiteX80" fmla="*/ 4104029 w 5367779"/>
                <a:gd name="connsiteY80" fmla="*/ 1503079 h 3571490"/>
                <a:gd name="connsiteX81" fmla="*/ 5026399 w 5367779"/>
                <a:gd name="connsiteY81" fmla="*/ 1467850 h 3571490"/>
                <a:gd name="connsiteX82" fmla="*/ 4778123 w 5367779"/>
                <a:gd name="connsiteY82" fmla="*/ 1219574 h 3571490"/>
                <a:gd name="connsiteX83" fmla="*/ 4778123 w 5367779"/>
                <a:gd name="connsiteY83" fmla="*/ 1183507 h 3571490"/>
                <a:gd name="connsiteX84" fmla="*/ 4811394 w 5367779"/>
                <a:gd name="connsiteY84" fmla="*/ 1150235 h 3571490"/>
                <a:gd name="connsiteX85" fmla="*/ 4829567 w 5367779"/>
                <a:gd name="connsiteY85" fmla="*/ 1143246 h 3571490"/>
                <a:gd name="connsiteX86" fmla="*/ 4847740 w 5367779"/>
                <a:gd name="connsiteY86" fmla="*/ 1150235 h 3571490"/>
                <a:gd name="connsiteX87" fmla="*/ 4986977 w 5367779"/>
                <a:gd name="connsiteY87" fmla="*/ 1289751 h 3571490"/>
                <a:gd name="connsiteX88" fmla="*/ 4988934 w 5367779"/>
                <a:gd name="connsiteY88" fmla="*/ 1240823 h 3571490"/>
                <a:gd name="connsiteX89" fmla="*/ 4989493 w 5367779"/>
                <a:gd name="connsiteY89" fmla="*/ 1215939 h 3571490"/>
                <a:gd name="connsiteX90" fmla="*/ 4943361 w 5367779"/>
                <a:gd name="connsiteY90" fmla="*/ 987514 h 3571490"/>
                <a:gd name="connsiteX91" fmla="*/ 4403191 w 5367779"/>
                <a:gd name="connsiteY91" fmla="*/ 629638 h 3571490"/>
                <a:gd name="connsiteX92" fmla="*/ 3937114 w 5367779"/>
                <a:gd name="connsiteY92" fmla="*/ 860580 h 3571490"/>
                <a:gd name="connsiteX93" fmla="*/ 3867216 w 5367779"/>
                <a:gd name="connsiteY93" fmla="*/ 790682 h 3571490"/>
                <a:gd name="connsiteX94" fmla="*/ 4403191 w 5367779"/>
                <a:gd name="connsiteY94" fmla="*/ 531501 h 3571490"/>
                <a:gd name="connsiteX95" fmla="*/ 5065821 w 5367779"/>
                <a:gd name="connsiteY95" fmla="*/ 1043991 h 3571490"/>
                <a:gd name="connsiteX96" fmla="*/ 5087629 w 5367779"/>
                <a:gd name="connsiteY96" fmla="*/ 1215660 h 3571490"/>
                <a:gd name="connsiteX97" fmla="*/ 5087629 w 5367779"/>
                <a:gd name="connsiteY97" fmla="*/ 1267664 h 3571490"/>
                <a:gd name="connsiteX98" fmla="*/ 5205057 w 5367779"/>
                <a:gd name="connsiteY98" fmla="*/ 1150235 h 3571490"/>
                <a:gd name="connsiteX99" fmla="*/ 5241125 w 5367779"/>
                <a:gd name="connsiteY99" fmla="*/ 1150235 h 3571490"/>
                <a:gd name="connsiteX100" fmla="*/ 5274396 w 5367779"/>
                <a:gd name="connsiteY100" fmla="*/ 1183507 h 3571490"/>
                <a:gd name="connsiteX101" fmla="*/ 5281945 w 5367779"/>
                <a:gd name="connsiteY101" fmla="*/ 1201680 h 3571490"/>
                <a:gd name="connsiteX102" fmla="*/ 5274396 w 5367779"/>
                <a:gd name="connsiteY102" fmla="*/ 1219853 h 3571490"/>
                <a:gd name="connsiteX103" fmla="*/ 5026399 w 5367779"/>
                <a:gd name="connsiteY103" fmla="*/ 1467850 h 3571490"/>
                <a:gd name="connsiteX104" fmla="*/ 4466379 w 5367779"/>
                <a:gd name="connsiteY104" fmla="*/ 1305688 h 3571490"/>
                <a:gd name="connsiteX105" fmla="*/ 4337767 w 5367779"/>
                <a:gd name="connsiteY105" fmla="*/ 1305688 h 3571490"/>
                <a:gd name="connsiteX106" fmla="*/ 4404030 w 5367779"/>
                <a:gd name="connsiteY106" fmla="*/ 1120040 h 3571490"/>
                <a:gd name="connsiteX107" fmla="*/ 4404869 w 5367779"/>
                <a:gd name="connsiteY107" fmla="*/ 1120040 h 3571490"/>
                <a:gd name="connsiteX108" fmla="*/ 4466379 w 5367779"/>
                <a:gd name="connsiteY108" fmla="*/ 1305688 h 3571490"/>
                <a:gd name="connsiteX0" fmla="*/ 2683709 w 5367779"/>
                <a:gd name="connsiteY0" fmla="*/ 935510 h 3571490"/>
                <a:gd name="connsiteX1" fmla="*/ 3372900 w 5367779"/>
                <a:gd name="connsiteY1" fmla="*/ 973255 h 3571490"/>
                <a:gd name="connsiteX2" fmla="*/ 3348016 w 5367779"/>
                <a:gd name="connsiteY2" fmla="*/ 1135138 h 3571490"/>
                <a:gd name="connsiteX3" fmla="*/ 2683709 w 5367779"/>
                <a:gd name="connsiteY3" fmla="*/ 1100468 h 3571490"/>
                <a:gd name="connsiteX4" fmla="*/ 1625179 w 5367779"/>
                <a:gd name="connsiteY4" fmla="*/ 1210907 h 3571490"/>
                <a:gd name="connsiteX5" fmla="*/ 1625179 w 5367779"/>
                <a:gd name="connsiteY5" fmla="*/ 1236909 h 3571490"/>
                <a:gd name="connsiteX6" fmla="*/ 2683709 w 5367779"/>
                <a:gd name="connsiteY6" fmla="*/ 1347347 h 3571490"/>
                <a:gd name="connsiteX7" fmla="*/ 3349414 w 5367779"/>
                <a:gd name="connsiteY7" fmla="*/ 1312398 h 3571490"/>
                <a:gd name="connsiteX8" fmla="*/ 3620617 w 5367779"/>
                <a:gd name="connsiteY8" fmla="*/ 1928057 h 3571490"/>
                <a:gd name="connsiteX9" fmla="*/ 2683709 w 5367779"/>
                <a:gd name="connsiteY9" fmla="*/ 2006342 h 3571490"/>
                <a:gd name="connsiteX10" fmla="*/ 1489298 w 5367779"/>
                <a:gd name="connsiteY10" fmla="*/ 1800284 h 3571490"/>
                <a:gd name="connsiteX11" fmla="*/ 1489298 w 5367779"/>
                <a:gd name="connsiteY11" fmla="*/ 1141289 h 3571490"/>
                <a:gd name="connsiteX12" fmla="*/ 2683709 w 5367779"/>
                <a:gd name="connsiteY12" fmla="*/ 935510 h 3571490"/>
                <a:gd name="connsiteX13" fmla="*/ 3758455 w 5367779"/>
                <a:gd name="connsiteY13" fmla="*/ 2054991 h 3571490"/>
                <a:gd name="connsiteX14" fmla="*/ 2683709 w 5367779"/>
                <a:gd name="connsiteY14" fmla="*/ 2171021 h 3571490"/>
                <a:gd name="connsiteX15" fmla="*/ 1489298 w 5367779"/>
                <a:gd name="connsiteY15" fmla="*/ 1964962 h 3571490"/>
                <a:gd name="connsiteX16" fmla="*/ 1489298 w 5367779"/>
                <a:gd name="connsiteY16" fmla="*/ 1928336 h 3571490"/>
                <a:gd name="connsiteX17" fmla="*/ 1107936 w 5367779"/>
                <a:gd name="connsiteY17" fmla="*/ 1928336 h 3571490"/>
                <a:gd name="connsiteX18" fmla="*/ 251830 w 5367779"/>
                <a:gd name="connsiteY18" fmla="*/ 1115007 h 3571490"/>
                <a:gd name="connsiteX19" fmla="*/ 1090322 w 5367779"/>
                <a:gd name="connsiteY19" fmla="*/ 250793 h 3571490"/>
                <a:gd name="connsiteX20" fmla="*/ 1102065 w 5367779"/>
                <a:gd name="connsiteY20" fmla="*/ 251072 h 3571490"/>
                <a:gd name="connsiteX21" fmla="*/ 1119679 w 5367779"/>
                <a:gd name="connsiteY21" fmla="*/ 0 h 3571490"/>
                <a:gd name="connsiteX22" fmla="*/ 198 w 5367779"/>
                <a:gd name="connsiteY22" fmla="*/ 1068315 h 3571490"/>
                <a:gd name="connsiteX23" fmla="*/ 1111850 w 5367779"/>
                <a:gd name="connsiteY23" fmla="*/ 2179968 h 3571490"/>
                <a:gd name="connsiteX24" fmla="*/ 1489577 w 5367779"/>
                <a:gd name="connsiteY24" fmla="*/ 2179968 h 3571490"/>
                <a:gd name="connsiteX25" fmla="*/ 1489577 w 5367779"/>
                <a:gd name="connsiteY25" fmla="*/ 2541479 h 3571490"/>
                <a:gd name="connsiteX26" fmla="*/ 2683988 w 5367779"/>
                <a:gd name="connsiteY26" fmla="*/ 2747537 h 3571490"/>
                <a:gd name="connsiteX27" fmla="*/ 3878400 w 5367779"/>
                <a:gd name="connsiteY27" fmla="*/ 2541479 h 3571490"/>
                <a:gd name="connsiteX28" fmla="*/ 3878400 w 5367779"/>
                <a:gd name="connsiteY28" fmla="*/ 2134395 h 3571490"/>
                <a:gd name="connsiteX29" fmla="*/ 3758455 w 5367779"/>
                <a:gd name="connsiteY29" fmla="*/ 2054991 h 3571490"/>
                <a:gd name="connsiteX30" fmla="*/ 2683709 w 5367779"/>
                <a:gd name="connsiteY30" fmla="*/ 2912495 h 3571490"/>
                <a:gd name="connsiteX31" fmla="*/ 1489298 w 5367779"/>
                <a:gd name="connsiteY31" fmla="*/ 2706437 h 3571490"/>
                <a:gd name="connsiteX32" fmla="*/ 1489298 w 5367779"/>
                <a:gd name="connsiteY32" fmla="*/ 3365432 h 3571490"/>
                <a:gd name="connsiteX33" fmla="*/ 2683709 w 5367779"/>
                <a:gd name="connsiteY33" fmla="*/ 3571490 h 3571490"/>
                <a:gd name="connsiteX34" fmla="*/ 3878120 w 5367779"/>
                <a:gd name="connsiteY34" fmla="*/ 3365432 h 3571490"/>
                <a:gd name="connsiteX35" fmla="*/ 3878120 w 5367779"/>
                <a:gd name="connsiteY35" fmla="*/ 2706437 h 3571490"/>
                <a:gd name="connsiteX36" fmla="*/ 2683709 w 5367779"/>
                <a:gd name="connsiteY36" fmla="*/ 2912495 h 3571490"/>
                <a:gd name="connsiteX37" fmla="*/ 4403191 w 5367779"/>
                <a:gd name="connsiteY37" fmla="*/ 251072 h 3571490"/>
                <a:gd name="connsiteX38" fmla="*/ 3438604 w 5367779"/>
                <a:gd name="connsiteY38" fmla="*/ 1215660 h 3571490"/>
                <a:gd name="connsiteX39" fmla="*/ 4403191 w 5367779"/>
                <a:gd name="connsiteY39" fmla="*/ 2180248 h 3571490"/>
                <a:gd name="connsiteX40" fmla="*/ 5367779 w 5367779"/>
                <a:gd name="connsiteY40" fmla="*/ 1215660 h 3571490"/>
                <a:gd name="connsiteX41" fmla="*/ 4403191 w 5367779"/>
                <a:gd name="connsiteY41" fmla="*/ 251072 h 3571490"/>
                <a:gd name="connsiteX42" fmla="*/ 4403191 w 5367779"/>
                <a:gd name="connsiteY42" fmla="*/ 1900098 h 3571490"/>
                <a:gd name="connsiteX43" fmla="*/ 3740562 w 5367779"/>
                <a:gd name="connsiteY43" fmla="*/ 1387608 h 3571490"/>
                <a:gd name="connsiteX44" fmla="*/ 3718754 w 5367779"/>
                <a:gd name="connsiteY44" fmla="*/ 1215939 h 3571490"/>
                <a:gd name="connsiteX45" fmla="*/ 3718754 w 5367779"/>
                <a:gd name="connsiteY45" fmla="*/ 1163935 h 3571490"/>
                <a:gd name="connsiteX46" fmla="*/ 3601326 w 5367779"/>
                <a:gd name="connsiteY46" fmla="*/ 1281363 h 3571490"/>
                <a:gd name="connsiteX47" fmla="*/ 3565258 w 5367779"/>
                <a:gd name="connsiteY47" fmla="*/ 1281363 h 3571490"/>
                <a:gd name="connsiteX48" fmla="*/ 3531987 w 5367779"/>
                <a:gd name="connsiteY48" fmla="*/ 1248092 h 3571490"/>
                <a:gd name="connsiteX49" fmla="*/ 3524438 w 5367779"/>
                <a:gd name="connsiteY49" fmla="*/ 1229919 h 3571490"/>
                <a:gd name="connsiteX50" fmla="*/ 3531987 w 5367779"/>
                <a:gd name="connsiteY50" fmla="*/ 1211746 h 3571490"/>
                <a:gd name="connsiteX51" fmla="*/ 3780263 w 5367779"/>
                <a:gd name="connsiteY51" fmla="*/ 963469 h 3571490"/>
                <a:gd name="connsiteX52" fmla="*/ 4028540 w 5367779"/>
                <a:gd name="connsiteY52" fmla="*/ 1211746 h 3571490"/>
                <a:gd name="connsiteX53" fmla="*/ 4036089 w 5367779"/>
                <a:gd name="connsiteY53" fmla="*/ 1229919 h 3571490"/>
                <a:gd name="connsiteX54" fmla="*/ 4028540 w 5367779"/>
                <a:gd name="connsiteY54" fmla="*/ 1248092 h 3571490"/>
                <a:gd name="connsiteX55" fmla="*/ 3995269 w 5367779"/>
                <a:gd name="connsiteY55" fmla="*/ 1281363 h 3571490"/>
                <a:gd name="connsiteX56" fmla="*/ 3959201 w 5367779"/>
                <a:gd name="connsiteY56" fmla="*/ 1281363 h 3571490"/>
                <a:gd name="connsiteX57" fmla="*/ 3819965 w 5367779"/>
                <a:gd name="connsiteY57" fmla="*/ 1141848 h 3571490"/>
                <a:gd name="connsiteX58" fmla="*/ 3818008 w 5367779"/>
                <a:gd name="connsiteY58" fmla="*/ 1190776 h 3571490"/>
                <a:gd name="connsiteX59" fmla="*/ 3817449 w 5367779"/>
                <a:gd name="connsiteY59" fmla="*/ 1215660 h 3571490"/>
                <a:gd name="connsiteX60" fmla="*/ 3863581 w 5367779"/>
                <a:gd name="connsiteY60" fmla="*/ 1443805 h 3571490"/>
                <a:gd name="connsiteX61" fmla="*/ 4403471 w 5367779"/>
                <a:gd name="connsiteY61" fmla="*/ 1801961 h 3571490"/>
                <a:gd name="connsiteX62" fmla="*/ 4869548 w 5367779"/>
                <a:gd name="connsiteY62" fmla="*/ 1571019 h 3571490"/>
                <a:gd name="connsiteX63" fmla="*/ 4939446 w 5367779"/>
                <a:gd name="connsiteY63" fmla="*/ 1640917 h 3571490"/>
                <a:gd name="connsiteX64" fmla="*/ 4403191 w 5367779"/>
                <a:gd name="connsiteY64" fmla="*/ 1900098 h 3571490"/>
                <a:gd name="connsiteX65" fmla="*/ 4104029 w 5367779"/>
                <a:gd name="connsiteY65" fmla="*/ 1503079 h 3571490"/>
                <a:gd name="connsiteX66" fmla="*/ 4350628 w 5367779"/>
                <a:gd name="connsiteY66" fmla="*/ 909788 h 3571490"/>
                <a:gd name="connsiteX67" fmla="*/ 4373555 w 5367779"/>
                <a:gd name="connsiteY67" fmla="*/ 894410 h 3571490"/>
                <a:gd name="connsiteX68" fmla="*/ 4458271 w 5367779"/>
                <a:gd name="connsiteY68" fmla="*/ 894410 h 3571490"/>
                <a:gd name="connsiteX69" fmla="*/ 4481477 w 5367779"/>
                <a:gd name="connsiteY69" fmla="*/ 910626 h 3571490"/>
                <a:gd name="connsiteX70" fmla="*/ 4702633 w 5367779"/>
                <a:gd name="connsiteY70" fmla="*/ 1503918 h 3571490"/>
                <a:gd name="connsiteX71" fmla="*/ 4679427 w 5367779"/>
                <a:gd name="connsiteY71" fmla="*/ 1537469 h 3571490"/>
                <a:gd name="connsiteX72" fmla="*/ 4562279 w 5367779"/>
                <a:gd name="connsiteY72" fmla="*/ 1537469 h 3571490"/>
                <a:gd name="connsiteX73" fmla="*/ 4538793 w 5367779"/>
                <a:gd name="connsiteY73" fmla="*/ 1520413 h 3571490"/>
                <a:gd name="connsiteX74" fmla="*/ 4506920 w 5367779"/>
                <a:gd name="connsiteY74" fmla="*/ 1424514 h 3571490"/>
                <a:gd name="connsiteX75" fmla="*/ 4294710 w 5367779"/>
                <a:gd name="connsiteY75" fmla="*/ 1424514 h 3571490"/>
                <a:gd name="connsiteX76" fmla="*/ 4260321 w 5367779"/>
                <a:gd name="connsiteY76" fmla="*/ 1520973 h 3571490"/>
                <a:gd name="connsiteX77" fmla="*/ 4236835 w 5367779"/>
                <a:gd name="connsiteY77" fmla="*/ 1537469 h 3571490"/>
                <a:gd name="connsiteX78" fmla="*/ 4127236 w 5367779"/>
                <a:gd name="connsiteY78" fmla="*/ 1537469 h 3571490"/>
                <a:gd name="connsiteX79" fmla="*/ 4104029 w 5367779"/>
                <a:gd name="connsiteY79" fmla="*/ 1503079 h 3571490"/>
                <a:gd name="connsiteX80" fmla="*/ 5026399 w 5367779"/>
                <a:gd name="connsiteY80" fmla="*/ 1467850 h 3571490"/>
                <a:gd name="connsiteX81" fmla="*/ 4778123 w 5367779"/>
                <a:gd name="connsiteY81" fmla="*/ 1219574 h 3571490"/>
                <a:gd name="connsiteX82" fmla="*/ 4778123 w 5367779"/>
                <a:gd name="connsiteY82" fmla="*/ 1183507 h 3571490"/>
                <a:gd name="connsiteX83" fmla="*/ 4811394 w 5367779"/>
                <a:gd name="connsiteY83" fmla="*/ 1150235 h 3571490"/>
                <a:gd name="connsiteX84" fmla="*/ 4829567 w 5367779"/>
                <a:gd name="connsiteY84" fmla="*/ 1143246 h 3571490"/>
                <a:gd name="connsiteX85" fmla="*/ 4847740 w 5367779"/>
                <a:gd name="connsiteY85" fmla="*/ 1150235 h 3571490"/>
                <a:gd name="connsiteX86" fmla="*/ 4986977 w 5367779"/>
                <a:gd name="connsiteY86" fmla="*/ 1289751 h 3571490"/>
                <a:gd name="connsiteX87" fmla="*/ 4988934 w 5367779"/>
                <a:gd name="connsiteY87" fmla="*/ 1240823 h 3571490"/>
                <a:gd name="connsiteX88" fmla="*/ 4989493 w 5367779"/>
                <a:gd name="connsiteY88" fmla="*/ 1215939 h 3571490"/>
                <a:gd name="connsiteX89" fmla="*/ 4943361 w 5367779"/>
                <a:gd name="connsiteY89" fmla="*/ 987514 h 3571490"/>
                <a:gd name="connsiteX90" fmla="*/ 4403191 w 5367779"/>
                <a:gd name="connsiteY90" fmla="*/ 629638 h 3571490"/>
                <a:gd name="connsiteX91" fmla="*/ 3937114 w 5367779"/>
                <a:gd name="connsiteY91" fmla="*/ 860580 h 3571490"/>
                <a:gd name="connsiteX92" fmla="*/ 3867216 w 5367779"/>
                <a:gd name="connsiteY92" fmla="*/ 790682 h 3571490"/>
                <a:gd name="connsiteX93" fmla="*/ 4403191 w 5367779"/>
                <a:gd name="connsiteY93" fmla="*/ 531501 h 3571490"/>
                <a:gd name="connsiteX94" fmla="*/ 5065821 w 5367779"/>
                <a:gd name="connsiteY94" fmla="*/ 1043991 h 3571490"/>
                <a:gd name="connsiteX95" fmla="*/ 5087629 w 5367779"/>
                <a:gd name="connsiteY95" fmla="*/ 1215660 h 3571490"/>
                <a:gd name="connsiteX96" fmla="*/ 5087629 w 5367779"/>
                <a:gd name="connsiteY96" fmla="*/ 1267664 h 3571490"/>
                <a:gd name="connsiteX97" fmla="*/ 5205057 w 5367779"/>
                <a:gd name="connsiteY97" fmla="*/ 1150235 h 3571490"/>
                <a:gd name="connsiteX98" fmla="*/ 5241125 w 5367779"/>
                <a:gd name="connsiteY98" fmla="*/ 1150235 h 3571490"/>
                <a:gd name="connsiteX99" fmla="*/ 5274396 w 5367779"/>
                <a:gd name="connsiteY99" fmla="*/ 1183507 h 3571490"/>
                <a:gd name="connsiteX100" fmla="*/ 5281945 w 5367779"/>
                <a:gd name="connsiteY100" fmla="*/ 1201680 h 3571490"/>
                <a:gd name="connsiteX101" fmla="*/ 5274396 w 5367779"/>
                <a:gd name="connsiteY101" fmla="*/ 1219853 h 3571490"/>
                <a:gd name="connsiteX102" fmla="*/ 5026399 w 5367779"/>
                <a:gd name="connsiteY102" fmla="*/ 1467850 h 3571490"/>
                <a:gd name="connsiteX103" fmla="*/ 4466379 w 5367779"/>
                <a:gd name="connsiteY103" fmla="*/ 1305688 h 3571490"/>
                <a:gd name="connsiteX104" fmla="*/ 4337767 w 5367779"/>
                <a:gd name="connsiteY104" fmla="*/ 1305688 h 3571490"/>
                <a:gd name="connsiteX105" fmla="*/ 4404030 w 5367779"/>
                <a:gd name="connsiteY105" fmla="*/ 1120040 h 3571490"/>
                <a:gd name="connsiteX106" fmla="*/ 4404869 w 5367779"/>
                <a:gd name="connsiteY106" fmla="*/ 1120040 h 3571490"/>
                <a:gd name="connsiteX107" fmla="*/ 4466379 w 5367779"/>
                <a:gd name="connsiteY107" fmla="*/ 1305688 h 3571490"/>
                <a:gd name="connsiteX0" fmla="*/ 2683709 w 5367779"/>
                <a:gd name="connsiteY0" fmla="*/ 980262 h 3616242"/>
                <a:gd name="connsiteX1" fmla="*/ 3372900 w 5367779"/>
                <a:gd name="connsiteY1" fmla="*/ 1018007 h 3616242"/>
                <a:gd name="connsiteX2" fmla="*/ 3348016 w 5367779"/>
                <a:gd name="connsiteY2" fmla="*/ 1179890 h 3616242"/>
                <a:gd name="connsiteX3" fmla="*/ 2683709 w 5367779"/>
                <a:gd name="connsiteY3" fmla="*/ 1145220 h 3616242"/>
                <a:gd name="connsiteX4" fmla="*/ 1625179 w 5367779"/>
                <a:gd name="connsiteY4" fmla="*/ 1255659 h 3616242"/>
                <a:gd name="connsiteX5" fmla="*/ 1625179 w 5367779"/>
                <a:gd name="connsiteY5" fmla="*/ 1281661 h 3616242"/>
                <a:gd name="connsiteX6" fmla="*/ 2683709 w 5367779"/>
                <a:gd name="connsiteY6" fmla="*/ 1392099 h 3616242"/>
                <a:gd name="connsiteX7" fmla="*/ 3349414 w 5367779"/>
                <a:gd name="connsiteY7" fmla="*/ 1357150 h 3616242"/>
                <a:gd name="connsiteX8" fmla="*/ 3620617 w 5367779"/>
                <a:gd name="connsiteY8" fmla="*/ 1972809 h 3616242"/>
                <a:gd name="connsiteX9" fmla="*/ 2683709 w 5367779"/>
                <a:gd name="connsiteY9" fmla="*/ 2051094 h 3616242"/>
                <a:gd name="connsiteX10" fmla="*/ 1489298 w 5367779"/>
                <a:gd name="connsiteY10" fmla="*/ 1845036 h 3616242"/>
                <a:gd name="connsiteX11" fmla="*/ 1489298 w 5367779"/>
                <a:gd name="connsiteY11" fmla="*/ 1186041 h 3616242"/>
                <a:gd name="connsiteX12" fmla="*/ 2683709 w 5367779"/>
                <a:gd name="connsiteY12" fmla="*/ 980262 h 3616242"/>
                <a:gd name="connsiteX13" fmla="*/ 3758455 w 5367779"/>
                <a:gd name="connsiteY13" fmla="*/ 2099743 h 3616242"/>
                <a:gd name="connsiteX14" fmla="*/ 2683709 w 5367779"/>
                <a:gd name="connsiteY14" fmla="*/ 2215773 h 3616242"/>
                <a:gd name="connsiteX15" fmla="*/ 1489298 w 5367779"/>
                <a:gd name="connsiteY15" fmla="*/ 2009714 h 3616242"/>
                <a:gd name="connsiteX16" fmla="*/ 1489298 w 5367779"/>
                <a:gd name="connsiteY16" fmla="*/ 1973088 h 3616242"/>
                <a:gd name="connsiteX17" fmla="*/ 1107936 w 5367779"/>
                <a:gd name="connsiteY17" fmla="*/ 1973088 h 3616242"/>
                <a:gd name="connsiteX18" fmla="*/ 251830 w 5367779"/>
                <a:gd name="connsiteY18" fmla="*/ 1159759 h 3616242"/>
                <a:gd name="connsiteX19" fmla="*/ 1090322 w 5367779"/>
                <a:gd name="connsiteY19" fmla="*/ 295545 h 3616242"/>
                <a:gd name="connsiteX20" fmla="*/ 1119679 w 5367779"/>
                <a:gd name="connsiteY20" fmla="*/ 44752 h 3616242"/>
                <a:gd name="connsiteX21" fmla="*/ 198 w 5367779"/>
                <a:gd name="connsiteY21" fmla="*/ 1113067 h 3616242"/>
                <a:gd name="connsiteX22" fmla="*/ 1111850 w 5367779"/>
                <a:gd name="connsiteY22" fmla="*/ 2224720 h 3616242"/>
                <a:gd name="connsiteX23" fmla="*/ 1489577 w 5367779"/>
                <a:gd name="connsiteY23" fmla="*/ 2224720 h 3616242"/>
                <a:gd name="connsiteX24" fmla="*/ 1489577 w 5367779"/>
                <a:gd name="connsiteY24" fmla="*/ 2586231 h 3616242"/>
                <a:gd name="connsiteX25" fmla="*/ 2683988 w 5367779"/>
                <a:gd name="connsiteY25" fmla="*/ 2792289 h 3616242"/>
                <a:gd name="connsiteX26" fmla="*/ 3878400 w 5367779"/>
                <a:gd name="connsiteY26" fmla="*/ 2586231 h 3616242"/>
                <a:gd name="connsiteX27" fmla="*/ 3878400 w 5367779"/>
                <a:gd name="connsiteY27" fmla="*/ 2179147 h 3616242"/>
                <a:gd name="connsiteX28" fmla="*/ 3758455 w 5367779"/>
                <a:gd name="connsiteY28" fmla="*/ 2099743 h 3616242"/>
                <a:gd name="connsiteX29" fmla="*/ 2683709 w 5367779"/>
                <a:gd name="connsiteY29" fmla="*/ 2957247 h 3616242"/>
                <a:gd name="connsiteX30" fmla="*/ 1489298 w 5367779"/>
                <a:gd name="connsiteY30" fmla="*/ 2751189 h 3616242"/>
                <a:gd name="connsiteX31" fmla="*/ 1489298 w 5367779"/>
                <a:gd name="connsiteY31" fmla="*/ 3410184 h 3616242"/>
                <a:gd name="connsiteX32" fmla="*/ 2683709 w 5367779"/>
                <a:gd name="connsiteY32" fmla="*/ 3616242 h 3616242"/>
                <a:gd name="connsiteX33" fmla="*/ 3878120 w 5367779"/>
                <a:gd name="connsiteY33" fmla="*/ 3410184 h 3616242"/>
                <a:gd name="connsiteX34" fmla="*/ 3878120 w 5367779"/>
                <a:gd name="connsiteY34" fmla="*/ 2751189 h 3616242"/>
                <a:gd name="connsiteX35" fmla="*/ 2683709 w 5367779"/>
                <a:gd name="connsiteY35" fmla="*/ 2957247 h 3616242"/>
                <a:gd name="connsiteX36" fmla="*/ 4403191 w 5367779"/>
                <a:gd name="connsiteY36" fmla="*/ 295824 h 3616242"/>
                <a:gd name="connsiteX37" fmla="*/ 3438604 w 5367779"/>
                <a:gd name="connsiteY37" fmla="*/ 1260412 h 3616242"/>
                <a:gd name="connsiteX38" fmla="*/ 4403191 w 5367779"/>
                <a:gd name="connsiteY38" fmla="*/ 2225000 h 3616242"/>
                <a:gd name="connsiteX39" fmla="*/ 5367779 w 5367779"/>
                <a:gd name="connsiteY39" fmla="*/ 1260412 h 3616242"/>
                <a:gd name="connsiteX40" fmla="*/ 4403191 w 5367779"/>
                <a:gd name="connsiteY40" fmla="*/ 295824 h 3616242"/>
                <a:gd name="connsiteX41" fmla="*/ 4403191 w 5367779"/>
                <a:gd name="connsiteY41" fmla="*/ 1944850 h 3616242"/>
                <a:gd name="connsiteX42" fmla="*/ 3740562 w 5367779"/>
                <a:gd name="connsiteY42" fmla="*/ 1432360 h 3616242"/>
                <a:gd name="connsiteX43" fmla="*/ 3718754 w 5367779"/>
                <a:gd name="connsiteY43" fmla="*/ 1260691 h 3616242"/>
                <a:gd name="connsiteX44" fmla="*/ 3718754 w 5367779"/>
                <a:gd name="connsiteY44" fmla="*/ 1208687 h 3616242"/>
                <a:gd name="connsiteX45" fmla="*/ 3601326 w 5367779"/>
                <a:gd name="connsiteY45" fmla="*/ 1326115 h 3616242"/>
                <a:gd name="connsiteX46" fmla="*/ 3565258 w 5367779"/>
                <a:gd name="connsiteY46" fmla="*/ 1326115 h 3616242"/>
                <a:gd name="connsiteX47" fmla="*/ 3531987 w 5367779"/>
                <a:gd name="connsiteY47" fmla="*/ 1292844 h 3616242"/>
                <a:gd name="connsiteX48" fmla="*/ 3524438 w 5367779"/>
                <a:gd name="connsiteY48" fmla="*/ 1274671 h 3616242"/>
                <a:gd name="connsiteX49" fmla="*/ 3531987 w 5367779"/>
                <a:gd name="connsiteY49" fmla="*/ 1256498 h 3616242"/>
                <a:gd name="connsiteX50" fmla="*/ 3780263 w 5367779"/>
                <a:gd name="connsiteY50" fmla="*/ 1008221 h 3616242"/>
                <a:gd name="connsiteX51" fmla="*/ 4028540 w 5367779"/>
                <a:gd name="connsiteY51" fmla="*/ 1256498 h 3616242"/>
                <a:gd name="connsiteX52" fmla="*/ 4036089 w 5367779"/>
                <a:gd name="connsiteY52" fmla="*/ 1274671 h 3616242"/>
                <a:gd name="connsiteX53" fmla="*/ 4028540 w 5367779"/>
                <a:gd name="connsiteY53" fmla="*/ 1292844 h 3616242"/>
                <a:gd name="connsiteX54" fmla="*/ 3995269 w 5367779"/>
                <a:gd name="connsiteY54" fmla="*/ 1326115 h 3616242"/>
                <a:gd name="connsiteX55" fmla="*/ 3959201 w 5367779"/>
                <a:gd name="connsiteY55" fmla="*/ 1326115 h 3616242"/>
                <a:gd name="connsiteX56" fmla="*/ 3819965 w 5367779"/>
                <a:gd name="connsiteY56" fmla="*/ 1186600 h 3616242"/>
                <a:gd name="connsiteX57" fmla="*/ 3818008 w 5367779"/>
                <a:gd name="connsiteY57" fmla="*/ 1235528 h 3616242"/>
                <a:gd name="connsiteX58" fmla="*/ 3817449 w 5367779"/>
                <a:gd name="connsiteY58" fmla="*/ 1260412 h 3616242"/>
                <a:gd name="connsiteX59" fmla="*/ 3863581 w 5367779"/>
                <a:gd name="connsiteY59" fmla="*/ 1488557 h 3616242"/>
                <a:gd name="connsiteX60" fmla="*/ 4403471 w 5367779"/>
                <a:gd name="connsiteY60" fmla="*/ 1846713 h 3616242"/>
                <a:gd name="connsiteX61" fmla="*/ 4869548 w 5367779"/>
                <a:gd name="connsiteY61" fmla="*/ 1615771 h 3616242"/>
                <a:gd name="connsiteX62" fmla="*/ 4939446 w 5367779"/>
                <a:gd name="connsiteY62" fmla="*/ 1685669 h 3616242"/>
                <a:gd name="connsiteX63" fmla="*/ 4403191 w 5367779"/>
                <a:gd name="connsiteY63" fmla="*/ 1944850 h 3616242"/>
                <a:gd name="connsiteX64" fmla="*/ 4104029 w 5367779"/>
                <a:gd name="connsiteY64" fmla="*/ 1547831 h 3616242"/>
                <a:gd name="connsiteX65" fmla="*/ 4350628 w 5367779"/>
                <a:gd name="connsiteY65" fmla="*/ 954540 h 3616242"/>
                <a:gd name="connsiteX66" fmla="*/ 4373555 w 5367779"/>
                <a:gd name="connsiteY66" fmla="*/ 939162 h 3616242"/>
                <a:gd name="connsiteX67" fmla="*/ 4458271 w 5367779"/>
                <a:gd name="connsiteY67" fmla="*/ 939162 h 3616242"/>
                <a:gd name="connsiteX68" fmla="*/ 4481477 w 5367779"/>
                <a:gd name="connsiteY68" fmla="*/ 955378 h 3616242"/>
                <a:gd name="connsiteX69" fmla="*/ 4702633 w 5367779"/>
                <a:gd name="connsiteY69" fmla="*/ 1548670 h 3616242"/>
                <a:gd name="connsiteX70" fmla="*/ 4679427 w 5367779"/>
                <a:gd name="connsiteY70" fmla="*/ 1582221 h 3616242"/>
                <a:gd name="connsiteX71" fmla="*/ 4562279 w 5367779"/>
                <a:gd name="connsiteY71" fmla="*/ 1582221 h 3616242"/>
                <a:gd name="connsiteX72" fmla="*/ 4538793 w 5367779"/>
                <a:gd name="connsiteY72" fmla="*/ 1565165 h 3616242"/>
                <a:gd name="connsiteX73" fmla="*/ 4506920 w 5367779"/>
                <a:gd name="connsiteY73" fmla="*/ 1469266 h 3616242"/>
                <a:gd name="connsiteX74" fmla="*/ 4294710 w 5367779"/>
                <a:gd name="connsiteY74" fmla="*/ 1469266 h 3616242"/>
                <a:gd name="connsiteX75" fmla="*/ 4260321 w 5367779"/>
                <a:gd name="connsiteY75" fmla="*/ 1565725 h 3616242"/>
                <a:gd name="connsiteX76" fmla="*/ 4236835 w 5367779"/>
                <a:gd name="connsiteY76" fmla="*/ 1582221 h 3616242"/>
                <a:gd name="connsiteX77" fmla="*/ 4127236 w 5367779"/>
                <a:gd name="connsiteY77" fmla="*/ 1582221 h 3616242"/>
                <a:gd name="connsiteX78" fmla="*/ 4104029 w 5367779"/>
                <a:gd name="connsiteY78" fmla="*/ 1547831 h 3616242"/>
                <a:gd name="connsiteX79" fmla="*/ 5026399 w 5367779"/>
                <a:gd name="connsiteY79" fmla="*/ 1512602 h 3616242"/>
                <a:gd name="connsiteX80" fmla="*/ 4778123 w 5367779"/>
                <a:gd name="connsiteY80" fmla="*/ 1264326 h 3616242"/>
                <a:gd name="connsiteX81" fmla="*/ 4778123 w 5367779"/>
                <a:gd name="connsiteY81" fmla="*/ 1228259 h 3616242"/>
                <a:gd name="connsiteX82" fmla="*/ 4811394 w 5367779"/>
                <a:gd name="connsiteY82" fmla="*/ 1194987 h 3616242"/>
                <a:gd name="connsiteX83" fmla="*/ 4829567 w 5367779"/>
                <a:gd name="connsiteY83" fmla="*/ 1187998 h 3616242"/>
                <a:gd name="connsiteX84" fmla="*/ 4847740 w 5367779"/>
                <a:gd name="connsiteY84" fmla="*/ 1194987 h 3616242"/>
                <a:gd name="connsiteX85" fmla="*/ 4986977 w 5367779"/>
                <a:gd name="connsiteY85" fmla="*/ 1334503 h 3616242"/>
                <a:gd name="connsiteX86" fmla="*/ 4988934 w 5367779"/>
                <a:gd name="connsiteY86" fmla="*/ 1285575 h 3616242"/>
                <a:gd name="connsiteX87" fmla="*/ 4989493 w 5367779"/>
                <a:gd name="connsiteY87" fmla="*/ 1260691 h 3616242"/>
                <a:gd name="connsiteX88" fmla="*/ 4943361 w 5367779"/>
                <a:gd name="connsiteY88" fmla="*/ 1032266 h 3616242"/>
                <a:gd name="connsiteX89" fmla="*/ 4403191 w 5367779"/>
                <a:gd name="connsiteY89" fmla="*/ 674390 h 3616242"/>
                <a:gd name="connsiteX90" fmla="*/ 3937114 w 5367779"/>
                <a:gd name="connsiteY90" fmla="*/ 905332 h 3616242"/>
                <a:gd name="connsiteX91" fmla="*/ 3867216 w 5367779"/>
                <a:gd name="connsiteY91" fmla="*/ 835434 h 3616242"/>
                <a:gd name="connsiteX92" fmla="*/ 4403191 w 5367779"/>
                <a:gd name="connsiteY92" fmla="*/ 576253 h 3616242"/>
                <a:gd name="connsiteX93" fmla="*/ 5065821 w 5367779"/>
                <a:gd name="connsiteY93" fmla="*/ 1088743 h 3616242"/>
                <a:gd name="connsiteX94" fmla="*/ 5087629 w 5367779"/>
                <a:gd name="connsiteY94" fmla="*/ 1260412 h 3616242"/>
                <a:gd name="connsiteX95" fmla="*/ 5087629 w 5367779"/>
                <a:gd name="connsiteY95" fmla="*/ 1312416 h 3616242"/>
                <a:gd name="connsiteX96" fmla="*/ 5205057 w 5367779"/>
                <a:gd name="connsiteY96" fmla="*/ 1194987 h 3616242"/>
                <a:gd name="connsiteX97" fmla="*/ 5241125 w 5367779"/>
                <a:gd name="connsiteY97" fmla="*/ 1194987 h 3616242"/>
                <a:gd name="connsiteX98" fmla="*/ 5274396 w 5367779"/>
                <a:gd name="connsiteY98" fmla="*/ 1228259 h 3616242"/>
                <a:gd name="connsiteX99" fmla="*/ 5281945 w 5367779"/>
                <a:gd name="connsiteY99" fmla="*/ 1246432 h 3616242"/>
                <a:gd name="connsiteX100" fmla="*/ 5274396 w 5367779"/>
                <a:gd name="connsiteY100" fmla="*/ 1264605 h 3616242"/>
                <a:gd name="connsiteX101" fmla="*/ 5026399 w 5367779"/>
                <a:gd name="connsiteY101" fmla="*/ 1512602 h 3616242"/>
                <a:gd name="connsiteX102" fmla="*/ 4466379 w 5367779"/>
                <a:gd name="connsiteY102" fmla="*/ 1350440 h 3616242"/>
                <a:gd name="connsiteX103" fmla="*/ 4337767 w 5367779"/>
                <a:gd name="connsiteY103" fmla="*/ 1350440 h 3616242"/>
                <a:gd name="connsiteX104" fmla="*/ 4404030 w 5367779"/>
                <a:gd name="connsiteY104" fmla="*/ 1164792 h 3616242"/>
                <a:gd name="connsiteX105" fmla="*/ 4404869 w 5367779"/>
                <a:gd name="connsiteY105" fmla="*/ 1164792 h 3616242"/>
                <a:gd name="connsiteX106" fmla="*/ 4466379 w 5367779"/>
                <a:gd name="connsiteY106" fmla="*/ 1350440 h 3616242"/>
                <a:gd name="connsiteX0" fmla="*/ 2683709 w 5367779"/>
                <a:gd name="connsiteY0" fmla="*/ 684807 h 3320787"/>
                <a:gd name="connsiteX1" fmla="*/ 3372900 w 5367779"/>
                <a:gd name="connsiteY1" fmla="*/ 722552 h 3320787"/>
                <a:gd name="connsiteX2" fmla="*/ 3348016 w 5367779"/>
                <a:gd name="connsiteY2" fmla="*/ 884435 h 3320787"/>
                <a:gd name="connsiteX3" fmla="*/ 2683709 w 5367779"/>
                <a:gd name="connsiteY3" fmla="*/ 849765 h 3320787"/>
                <a:gd name="connsiteX4" fmla="*/ 1625179 w 5367779"/>
                <a:gd name="connsiteY4" fmla="*/ 960204 h 3320787"/>
                <a:gd name="connsiteX5" fmla="*/ 1625179 w 5367779"/>
                <a:gd name="connsiteY5" fmla="*/ 986206 h 3320787"/>
                <a:gd name="connsiteX6" fmla="*/ 2683709 w 5367779"/>
                <a:gd name="connsiteY6" fmla="*/ 1096644 h 3320787"/>
                <a:gd name="connsiteX7" fmla="*/ 3349414 w 5367779"/>
                <a:gd name="connsiteY7" fmla="*/ 1061695 h 3320787"/>
                <a:gd name="connsiteX8" fmla="*/ 3620617 w 5367779"/>
                <a:gd name="connsiteY8" fmla="*/ 1677354 h 3320787"/>
                <a:gd name="connsiteX9" fmla="*/ 2683709 w 5367779"/>
                <a:gd name="connsiteY9" fmla="*/ 1755639 h 3320787"/>
                <a:gd name="connsiteX10" fmla="*/ 1489298 w 5367779"/>
                <a:gd name="connsiteY10" fmla="*/ 1549581 h 3320787"/>
                <a:gd name="connsiteX11" fmla="*/ 1489298 w 5367779"/>
                <a:gd name="connsiteY11" fmla="*/ 890586 h 3320787"/>
                <a:gd name="connsiteX12" fmla="*/ 2683709 w 5367779"/>
                <a:gd name="connsiteY12" fmla="*/ 684807 h 3320787"/>
                <a:gd name="connsiteX13" fmla="*/ 3758455 w 5367779"/>
                <a:gd name="connsiteY13" fmla="*/ 1804288 h 3320787"/>
                <a:gd name="connsiteX14" fmla="*/ 2683709 w 5367779"/>
                <a:gd name="connsiteY14" fmla="*/ 1920318 h 3320787"/>
                <a:gd name="connsiteX15" fmla="*/ 1489298 w 5367779"/>
                <a:gd name="connsiteY15" fmla="*/ 1714259 h 3320787"/>
                <a:gd name="connsiteX16" fmla="*/ 1489298 w 5367779"/>
                <a:gd name="connsiteY16" fmla="*/ 1677633 h 3320787"/>
                <a:gd name="connsiteX17" fmla="*/ 1107936 w 5367779"/>
                <a:gd name="connsiteY17" fmla="*/ 1677633 h 3320787"/>
                <a:gd name="connsiteX18" fmla="*/ 251830 w 5367779"/>
                <a:gd name="connsiteY18" fmla="*/ 864304 h 3320787"/>
                <a:gd name="connsiteX19" fmla="*/ 1090322 w 5367779"/>
                <a:gd name="connsiteY19" fmla="*/ 90 h 3320787"/>
                <a:gd name="connsiteX20" fmla="*/ 198 w 5367779"/>
                <a:gd name="connsiteY20" fmla="*/ 817612 h 3320787"/>
                <a:gd name="connsiteX21" fmla="*/ 1111850 w 5367779"/>
                <a:gd name="connsiteY21" fmla="*/ 1929265 h 3320787"/>
                <a:gd name="connsiteX22" fmla="*/ 1489577 w 5367779"/>
                <a:gd name="connsiteY22" fmla="*/ 1929265 h 3320787"/>
                <a:gd name="connsiteX23" fmla="*/ 1489577 w 5367779"/>
                <a:gd name="connsiteY23" fmla="*/ 2290776 h 3320787"/>
                <a:gd name="connsiteX24" fmla="*/ 2683988 w 5367779"/>
                <a:gd name="connsiteY24" fmla="*/ 2496834 h 3320787"/>
                <a:gd name="connsiteX25" fmla="*/ 3878400 w 5367779"/>
                <a:gd name="connsiteY25" fmla="*/ 2290776 h 3320787"/>
                <a:gd name="connsiteX26" fmla="*/ 3878400 w 5367779"/>
                <a:gd name="connsiteY26" fmla="*/ 1883692 h 3320787"/>
                <a:gd name="connsiteX27" fmla="*/ 3758455 w 5367779"/>
                <a:gd name="connsiteY27" fmla="*/ 1804288 h 3320787"/>
                <a:gd name="connsiteX28" fmla="*/ 2683709 w 5367779"/>
                <a:gd name="connsiteY28" fmla="*/ 2661792 h 3320787"/>
                <a:gd name="connsiteX29" fmla="*/ 1489298 w 5367779"/>
                <a:gd name="connsiteY29" fmla="*/ 2455734 h 3320787"/>
                <a:gd name="connsiteX30" fmla="*/ 1489298 w 5367779"/>
                <a:gd name="connsiteY30" fmla="*/ 3114729 h 3320787"/>
                <a:gd name="connsiteX31" fmla="*/ 2683709 w 5367779"/>
                <a:gd name="connsiteY31" fmla="*/ 3320787 h 3320787"/>
                <a:gd name="connsiteX32" fmla="*/ 3878120 w 5367779"/>
                <a:gd name="connsiteY32" fmla="*/ 3114729 h 3320787"/>
                <a:gd name="connsiteX33" fmla="*/ 3878120 w 5367779"/>
                <a:gd name="connsiteY33" fmla="*/ 2455734 h 3320787"/>
                <a:gd name="connsiteX34" fmla="*/ 2683709 w 5367779"/>
                <a:gd name="connsiteY34" fmla="*/ 2661792 h 3320787"/>
                <a:gd name="connsiteX35" fmla="*/ 4403191 w 5367779"/>
                <a:gd name="connsiteY35" fmla="*/ 369 h 3320787"/>
                <a:gd name="connsiteX36" fmla="*/ 3438604 w 5367779"/>
                <a:gd name="connsiteY36" fmla="*/ 964957 h 3320787"/>
                <a:gd name="connsiteX37" fmla="*/ 4403191 w 5367779"/>
                <a:gd name="connsiteY37" fmla="*/ 1929545 h 3320787"/>
                <a:gd name="connsiteX38" fmla="*/ 5367779 w 5367779"/>
                <a:gd name="connsiteY38" fmla="*/ 964957 h 3320787"/>
                <a:gd name="connsiteX39" fmla="*/ 4403191 w 5367779"/>
                <a:gd name="connsiteY39" fmla="*/ 369 h 3320787"/>
                <a:gd name="connsiteX40" fmla="*/ 4403191 w 5367779"/>
                <a:gd name="connsiteY40" fmla="*/ 1649395 h 3320787"/>
                <a:gd name="connsiteX41" fmla="*/ 3740562 w 5367779"/>
                <a:gd name="connsiteY41" fmla="*/ 1136905 h 3320787"/>
                <a:gd name="connsiteX42" fmla="*/ 3718754 w 5367779"/>
                <a:gd name="connsiteY42" fmla="*/ 965236 h 3320787"/>
                <a:gd name="connsiteX43" fmla="*/ 3718754 w 5367779"/>
                <a:gd name="connsiteY43" fmla="*/ 913232 h 3320787"/>
                <a:gd name="connsiteX44" fmla="*/ 3601326 w 5367779"/>
                <a:gd name="connsiteY44" fmla="*/ 1030660 h 3320787"/>
                <a:gd name="connsiteX45" fmla="*/ 3565258 w 5367779"/>
                <a:gd name="connsiteY45" fmla="*/ 1030660 h 3320787"/>
                <a:gd name="connsiteX46" fmla="*/ 3531987 w 5367779"/>
                <a:gd name="connsiteY46" fmla="*/ 997389 h 3320787"/>
                <a:gd name="connsiteX47" fmla="*/ 3524438 w 5367779"/>
                <a:gd name="connsiteY47" fmla="*/ 979216 h 3320787"/>
                <a:gd name="connsiteX48" fmla="*/ 3531987 w 5367779"/>
                <a:gd name="connsiteY48" fmla="*/ 961043 h 3320787"/>
                <a:gd name="connsiteX49" fmla="*/ 3780263 w 5367779"/>
                <a:gd name="connsiteY49" fmla="*/ 712766 h 3320787"/>
                <a:gd name="connsiteX50" fmla="*/ 4028540 w 5367779"/>
                <a:gd name="connsiteY50" fmla="*/ 961043 h 3320787"/>
                <a:gd name="connsiteX51" fmla="*/ 4036089 w 5367779"/>
                <a:gd name="connsiteY51" fmla="*/ 979216 h 3320787"/>
                <a:gd name="connsiteX52" fmla="*/ 4028540 w 5367779"/>
                <a:gd name="connsiteY52" fmla="*/ 997389 h 3320787"/>
                <a:gd name="connsiteX53" fmla="*/ 3995269 w 5367779"/>
                <a:gd name="connsiteY53" fmla="*/ 1030660 h 3320787"/>
                <a:gd name="connsiteX54" fmla="*/ 3959201 w 5367779"/>
                <a:gd name="connsiteY54" fmla="*/ 1030660 h 3320787"/>
                <a:gd name="connsiteX55" fmla="*/ 3819965 w 5367779"/>
                <a:gd name="connsiteY55" fmla="*/ 891145 h 3320787"/>
                <a:gd name="connsiteX56" fmla="*/ 3818008 w 5367779"/>
                <a:gd name="connsiteY56" fmla="*/ 940073 h 3320787"/>
                <a:gd name="connsiteX57" fmla="*/ 3817449 w 5367779"/>
                <a:gd name="connsiteY57" fmla="*/ 964957 h 3320787"/>
                <a:gd name="connsiteX58" fmla="*/ 3863581 w 5367779"/>
                <a:gd name="connsiteY58" fmla="*/ 1193102 h 3320787"/>
                <a:gd name="connsiteX59" fmla="*/ 4403471 w 5367779"/>
                <a:gd name="connsiteY59" fmla="*/ 1551258 h 3320787"/>
                <a:gd name="connsiteX60" fmla="*/ 4869548 w 5367779"/>
                <a:gd name="connsiteY60" fmla="*/ 1320316 h 3320787"/>
                <a:gd name="connsiteX61" fmla="*/ 4939446 w 5367779"/>
                <a:gd name="connsiteY61" fmla="*/ 1390214 h 3320787"/>
                <a:gd name="connsiteX62" fmla="*/ 4403191 w 5367779"/>
                <a:gd name="connsiteY62" fmla="*/ 1649395 h 3320787"/>
                <a:gd name="connsiteX63" fmla="*/ 4104029 w 5367779"/>
                <a:gd name="connsiteY63" fmla="*/ 1252376 h 3320787"/>
                <a:gd name="connsiteX64" fmla="*/ 4350628 w 5367779"/>
                <a:gd name="connsiteY64" fmla="*/ 659085 h 3320787"/>
                <a:gd name="connsiteX65" fmla="*/ 4373555 w 5367779"/>
                <a:gd name="connsiteY65" fmla="*/ 643707 h 3320787"/>
                <a:gd name="connsiteX66" fmla="*/ 4458271 w 5367779"/>
                <a:gd name="connsiteY66" fmla="*/ 643707 h 3320787"/>
                <a:gd name="connsiteX67" fmla="*/ 4481477 w 5367779"/>
                <a:gd name="connsiteY67" fmla="*/ 659923 h 3320787"/>
                <a:gd name="connsiteX68" fmla="*/ 4702633 w 5367779"/>
                <a:gd name="connsiteY68" fmla="*/ 1253215 h 3320787"/>
                <a:gd name="connsiteX69" fmla="*/ 4679427 w 5367779"/>
                <a:gd name="connsiteY69" fmla="*/ 1286766 h 3320787"/>
                <a:gd name="connsiteX70" fmla="*/ 4562279 w 5367779"/>
                <a:gd name="connsiteY70" fmla="*/ 1286766 h 3320787"/>
                <a:gd name="connsiteX71" fmla="*/ 4538793 w 5367779"/>
                <a:gd name="connsiteY71" fmla="*/ 1269710 h 3320787"/>
                <a:gd name="connsiteX72" fmla="*/ 4506920 w 5367779"/>
                <a:gd name="connsiteY72" fmla="*/ 1173811 h 3320787"/>
                <a:gd name="connsiteX73" fmla="*/ 4294710 w 5367779"/>
                <a:gd name="connsiteY73" fmla="*/ 1173811 h 3320787"/>
                <a:gd name="connsiteX74" fmla="*/ 4260321 w 5367779"/>
                <a:gd name="connsiteY74" fmla="*/ 1270270 h 3320787"/>
                <a:gd name="connsiteX75" fmla="*/ 4236835 w 5367779"/>
                <a:gd name="connsiteY75" fmla="*/ 1286766 h 3320787"/>
                <a:gd name="connsiteX76" fmla="*/ 4127236 w 5367779"/>
                <a:gd name="connsiteY76" fmla="*/ 1286766 h 3320787"/>
                <a:gd name="connsiteX77" fmla="*/ 4104029 w 5367779"/>
                <a:gd name="connsiteY77" fmla="*/ 1252376 h 3320787"/>
                <a:gd name="connsiteX78" fmla="*/ 5026399 w 5367779"/>
                <a:gd name="connsiteY78" fmla="*/ 1217147 h 3320787"/>
                <a:gd name="connsiteX79" fmla="*/ 4778123 w 5367779"/>
                <a:gd name="connsiteY79" fmla="*/ 968871 h 3320787"/>
                <a:gd name="connsiteX80" fmla="*/ 4778123 w 5367779"/>
                <a:gd name="connsiteY80" fmla="*/ 932804 h 3320787"/>
                <a:gd name="connsiteX81" fmla="*/ 4811394 w 5367779"/>
                <a:gd name="connsiteY81" fmla="*/ 899532 h 3320787"/>
                <a:gd name="connsiteX82" fmla="*/ 4829567 w 5367779"/>
                <a:gd name="connsiteY82" fmla="*/ 892543 h 3320787"/>
                <a:gd name="connsiteX83" fmla="*/ 4847740 w 5367779"/>
                <a:gd name="connsiteY83" fmla="*/ 899532 h 3320787"/>
                <a:gd name="connsiteX84" fmla="*/ 4986977 w 5367779"/>
                <a:gd name="connsiteY84" fmla="*/ 1039048 h 3320787"/>
                <a:gd name="connsiteX85" fmla="*/ 4988934 w 5367779"/>
                <a:gd name="connsiteY85" fmla="*/ 990120 h 3320787"/>
                <a:gd name="connsiteX86" fmla="*/ 4989493 w 5367779"/>
                <a:gd name="connsiteY86" fmla="*/ 965236 h 3320787"/>
                <a:gd name="connsiteX87" fmla="*/ 4943361 w 5367779"/>
                <a:gd name="connsiteY87" fmla="*/ 736811 h 3320787"/>
                <a:gd name="connsiteX88" fmla="*/ 4403191 w 5367779"/>
                <a:gd name="connsiteY88" fmla="*/ 378935 h 3320787"/>
                <a:gd name="connsiteX89" fmla="*/ 3937114 w 5367779"/>
                <a:gd name="connsiteY89" fmla="*/ 609877 h 3320787"/>
                <a:gd name="connsiteX90" fmla="*/ 3867216 w 5367779"/>
                <a:gd name="connsiteY90" fmla="*/ 539979 h 3320787"/>
                <a:gd name="connsiteX91" fmla="*/ 4403191 w 5367779"/>
                <a:gd name="connsiteY91" fmla="*/ 280798 h 3320787"/>
                <a:gd name="connsiteX92" fmla="*/ 5065821 w 5367779"/>
                <a:gd name="connsiteY92" fmla="*/ 793288 h 3320787"/>
                <a:gd name="connsiteX93" fmla="*/ 5087629 w 5367779"/>
                <a:gd name="connsiteY93" fmla="*/ 964957 h 3320787"/>
                <a:gd name="connsiteX94" fmla="*/ 5087629 w 5367779"/>
                <a:gd name="connsiteY94" fmla="*/ 1016961 h 3320787"/>
                <a:gd name="connsiteX95" fmla="*/ 5205057 w 5367779"/>
                <a:gd name="connsiteY95" fmla="*/ 899532 h 3320787"/>
                <a:gd name="connsiteX96" fmla="*/ 5241125 w 5367779"/>
                <a:gd name="connsiteY96" fmla="*/ 899532 h 3320787"/>
                <a:gd name="connsiteX97" fmla="*/ 5274396 w 5367779"/>
                <a:gd name="connsiteY97" fmla="*/ 932804 h 3320787"/>
                <a:gd name="connsiteX98" fmla="*/ 5281945 w 5367779"/>
                <a:gd name="connsiteY98" fmla="*/ 950977 h 3320787"/>
                <a:gd name="connsiteX99" fmla="*/ 5274396 w 5367779"/>
                <a:gd name="connsiteY99" fmla="*/ 969150 h 3320787"/>
                <a:gd name="connsiteX100" fmla="*/ 5026399 w 5367779"/>
                <a:gd name="connsiteY100" fmla="*/ 1217147 h 3320787"/>
                <a:gd name="connsiteX101" fmla="*/ 4466379 w 5367779"/>
                <a:gd name="connsiteY101" fmla="*/ 1054985 h 3320787"/>
                <a:gd name="connsiteX102" fmla="*/ 4337767 w 5367779"/>
                <a:gd name="connsiteY102" fmla="*/ 1054985 h 3320787"/>
                <a:gd name="connsiteX103" fmla="*/ 4404030 w 5367779"/>
                <a:gd name="connsiteY103" fmla="*/ 869337 h 3320787"/>
                <a:gd name="connsiteX104" fmla="*/ 4404869 w 5367779"/>
                <a:gd name="connsiteY104" fmla="*/ 869337 h 3320787"/>
                <a:gd name="connsiteX105" fmla="*/ 4466379 w 5367779"/>
                <a:gd name="connsiteY105" fmla="*/ 1054985 h 3320787"/>
                <a:gd name="connsiteX0" fmla="*/ 2730901 w 5414971"/>
                <a:gd name="connsiteY0" fmla="*/ 684438 h 3320418"/>
                <a:gd name="connsiteX1" fmla="*/ 3420092 w 5414971"/>
                <a:gd name="connsiteY1" fmla="*/ 722183 h 3320418"/>
                <a:gd name="connsiteX2" fmla="*/ 3395208 w 5414971"/>
                <a:gd name="connsiteY2" fmla="*/ 884066 h 3320418"/>
                <a:gd name="connsiteX3" fmla="*/ 2730901 w 5414971"/>
                <a:gd name="connsiteY3" fmla="*/ 849396 h 3320418"/>
                <a:gd name="connsiteX4" fmla="*/ 1672371 w 5414971"/>
                <a:gd name="connsiteY4" fmla="*/ 959835 h 3320418"/>
                <a:gd name="connsiteX5" fmla="*/ 1672371 w 5414971"/>
                <a:gd name="connsiteY5" fmla="*/ 985837 h 3320418"/>
                <a:gd name="connsiteX6" fmla="*/ 2730901 w 5414971"/>
                <a:gd name="connsiteY6" fmla="*/ 1096275 h 3320418"/>
                <a:gd name="connsiteX7" fmla="*/ 3396606 w 5414971"/>
                <a:gd name="connsiteY7" fmla="*/ 1061326 h 3320418"/>
                <a:gd name="connsiteX8" fmla="*/ 3667809 w 5414971"/>
                <a:gd name="connsiteY8" fmla="*/ 1676985 h 3320418"/>
                <a:gd name="connsiteX9" fmla="*/ 2730901 w 5414971"/>
                <a:gd name="connsiteY9" fmla="*/ 1755270 h 3320418"/>
                <a:gd name="connsiteX10" fmla="*/ 1536490 w 5414971"/>
                <a:gd name="connsiteY10" fmla="*/ 1549212 h 3320418"/>
                <a:gd name="connsiteX11" fmla="*/ 1536490 w 5414971"/>
                <a:gd name="connsiteY11" fmla="*/ 890217 h 3320418"/>
                <a:gd name="connsiteX12" fmla="*/ 2730901 w 5414971"/>
                <a:gd name="connsiteY12" fmla="*/ 684438 h 3320418"/>
                <a:gd name="connsiteX13" fmla="*/ 3805647 w 5414971"/>
                <a:gd name="connsiteY13" fmla="*/ 1803919 h 3320418"/>
                <a:gd name="connsiteX14" fmla="*/ 2730901 w 5414971"/>
                <a:gd name="connsiteY14" fmla="*/ 1919949 h 3320418"/>
                <a:gd name="connsiteX15" fmla="*/ 1536490 w 5414971"/>
                <a:gd name="connsiteY15" fmla="*/ 1713890 h 3320418"/>
                <a:gd name="connsiteX16" fmla="*/ 1536490 w 5414971"/>
                <a:gd name="connsiteY16" fmla="*/ 1677264 h 3320418"/>
                <a:gd name="connsiteX17" fmla="*/ 1155128 w 5414971"/>
                <a:gd name="connsiteY17" fmla="*/ 1677264 h 3320418"/>
                <a:gd name="connsiteX18" fmla="*/ 299022 w 5414971"/>
                <a:gd name="connsiteY18" fmla="*/ 863935 h 3320418"/>
                <a:gd name="connsiteX19" fmla="*/ 47390 w 5414971"/>
                <a:gd name="connsiteY19" fmla="*/ 817243 h 3320418"/>
                <a:gd name="connsiteX20" fmla="*/ 1159042 w 5414971"/>
                <a:gd name="connsiteY20" fmla="*/ 1928896 h 3320418"/>
                <a:gd name="connsiteX21" fmla="*/ 1536769 w 5414971"/>
                <a:gd name="connsiteY21" fmla="*/ 1928896 h 3320418"/>
                <a:gd name="connsiteX22" fmla="*/ 1536769 w 5414971"/>
                <a:gd name="connsiteY22" fmla="*/ 2290407 h 3320418"/>
                <a:gd name="connsiteX23" fmla="*/ 2731180 w 5414971"/>
                <a:gd name="connsiteY23" fmla="*/ 2496465 h 3320418"/>
                <a:gd name="connsiteX24" fmla="*/ 3925592 w 5414971"/>
                <a:gd name="connsiteY24" fmla="*/ 2290407 h 3320418"/>
                <a:gd name="connsiteX25" fmla="*/ 3925592 w 5414971"/>
                <a:gd name="connsiteY25" fmla="*/ 1883323 h 3320418"/>
                <a:gd name="connsiteX26" fmla="*/ 3805647 w 5414971"/>
                <a:gd name="connsiteY26" fmla="*/ 1803919 h 3320418"/>
                <a:gd name="connsiteX27" fmla="*/ 2730901 w 5414971"/>
                <a:gd name="connsiteY27" fmla="*/ 2661423 h 3320418"/>
                <a:gd name="connsiteX28" fmla="*/ 1536490 w 5414971"/>
                <a:gd name="connsiteY28" fmla="*/ 2455365 h 3320418"/>
                <a:gd name="connsiteX29" fmla="*/ 1536490 w 5414971"/>
                <a:gd name="connsiteY29" fmla="*/ 3114360 h 3320418"/>
                <a:gd name="connsiteX30" fmla="*/ 2730901 w 5414971"/>
                <a:gd name="connsiteY30" fmla="*/ 3320418 h 3320418"/>
                <a:gd name="connsiteX31" fmla="*/ 3925312 w 5414971"/>
                <a:gd name="connsiteY31" fmla="*/ 3114360 h 3320418"/>
                <a:gd name="connsiteX32" fmla="*/ 3925312 w 5414971"/>
                <a:gd name="connsiteY32" fmla="*/ 2455365 h 3320418"/>
                <a:gd name="connsiteX33" fmla="*/ 2730901 w 5414971"/>
                <a:gd name="connsiteY33" fmla="*/ 2661423 h 3320418"/>
                <a:gd name="connsiteX34" fmla="*/ 4450383 w 5414971"/>
                <a:gd name="connsiteY34" fmla="*/ 0 h 3320418"/>
                <a:gd name="connsiteX35" fmla="*/ 3485796 w 5414971"/>
                <a:gd name="connsiteY35" fmla="*/ 964588 h 3320418"/>
                <a:gd name="connsiteX36" fmla="*/ 4450383 w 5414971"/>
                <a:gd name="connsiteY36" fmla="*/ 1929176 h 3320418"/>
                <a:gd name="connsiteX37" fmla="*/ 5414971 w 5414971"/>
                <a:gd name="connsiteY37" fmla="*/ 964588 h 3320418"/>
                <a:gd name="connsiteX38" fmla="*/ 4450383 w 5414971"/>
                <a:gd name="connsiteY38" fmla="*/ 0 h 3320418"/>
                <a:gd name="connsiteX39" fmla="*/ 4450383 w 5414971"/>
                <a:gd name="connsiteY39" fmla="*/ 1649026 h 3320418"/>
                <a:gd name="connsiteX40" fmla="*/ 3787754 w 5414971"/>
                <a:gd name="connsiteY40" fmla="*/ 1136536 h 3320418"/>
                <a:gd name="connsiteX41" fmla="*/ 3765946 w 5414971"/>
                <a:gd name="connsiteY41" fmla="*/ 964867 h 3320418"/>
                <a:gd name="connsiteX42" fmla="*/ 3765946 w 5414971"/>
                <a:gd name="connsiteY42" fmla="*/ 912863 h 3320418"/>
                <a:gd name="connsiteX43" fmla="*/ 3648518 w 5414971"/>
                <a:gd name="connsiteY43" fmla="*/ 1030291 h 3320418"/>
                <a:gd name="connsiteX44" fmla="*/ 3612450 w 5414971"/>
                <a:gd name="connsiteY44" fmla="*/ 1030291 h 3320418"/>
                <a:gd name="connsiteX45" fmla="*/ 3579179 w 5414971"/>
                <a:gd name="connsiteY45" fmla="*/ 997020 h 3320418"/>
                <a:gd name="connsiteX46" fmla="*/ 3571630 w 5414971"/>
                <a:gd name="connsiteY46" fmla="*/ 978847 h 3320418"/>
                <a:gd name="connsiteX47" fmla="*/ 3579179 w 5414971"/>
                <a:gd name="connsiteY47" fmla="*/ 960674 h 3320418"/>
                <a:gd name="connsiteX48" fmla="*/ 3827455 w 5414971"/>
                <a:gd name="connsiteY48" fmla="*/ 712397 h 3320418"/>
                <a:gd name="connsiteX49" fmla="*/ 4075732 w 5414971"/>
                <a:gd name="connsiteY49" fmla="*/ 960674 h 3320418"/>
                <a:gd name="connsiteX50" fmla="*/ 4083281 w 5414971"/>
                <a:gd name="connsiteY50" fmla="*/ 978847 h 3320418"/>
                <a:gd name="connsiteX51" fmla="*/ 4075732 w 5414971"/>
                <a:gd name="connsiteY51" fmla="*/ 997020 h 3320418"/>
                <a:gd name="connsiteX52" fmla="*/ 4042461 w 5414971"/>
                <a:gd name="connsiteY52" fmla="*/ 1030291 h 3320418"/>
                <a:gd name="connsiteX53" fmla="*/ 4006393 w 5414971"/>
                <a:gd name="connsiteY53" fmla="*/ 1030291 h 3320418"/>
                <a:gd name="connsiteX54" fmla="*/ 3867157 w 5414971"/>
                <a:gd name="connsiteY54" fmla="*/ 890776 h 3320418"/>
                <a:gd name="connsiteX55" fmla="*/ 3865200 w 5414971"/>
                <a:gd name="connsiteY55" fmla="*/ 939704 h 3320418"/>
                <a:gd name="connsiteX56" fmla="*/ 3864641 w 5414971"/>
                <a:gd name="connsiteY56" fmla="*/ 964588 h 3320418"/>
                <a:gd name="connsiteX57" fmla="*/ 3910773 w 5414971"/>
                <a:gd name="connsiteY57" fmla="*/ 1192733 h 3320418"/>
                <a:gd name="connsiteX58" fmla="*/ 4450663 w 5414971"/>
                <a:gd name="connsiteY58" fmla="*/ 1550889 h 3320418"/>
                <a:gd name="connsiteX59" fmla="*/ 4916740 w 5414971"/>
                <a:gd name="connsiteY59" fmla="*/ 1319947 h 3320418"/>
                <a:gd name="connsiteX60" fmla="*/ 4986638 w 5414971"/>
                <a:gd name="connsiteY60" fmla="*/ 1389845 h 3320418"/>
                <a:gd name="connsiteX61" fmla="*/ 4450383 w 5414971"/>
                <a:gd name="connsiteY61" fmla="*/ 1649026 h 3320418"/>
                <a:gd name="connsiteX62" fmla="*/ 4151221 w 5414971"/>
                <a:gd name="connsiteY62" fmla="*/ 1252007 h 3320418"/>
                <a:gd name="connsiteX63" fmla="*/ 4397820 w 5414971"/>
                <a:gd name="connsiteY63" fmla="*/ 658716 h 3320418"/>
                <a:gd name="connsiteX64" fmla="*/ 4420747 w 5414971"/>
                <a:gd name="connsiteY64" fmla="*/ 643338 h 3320418"/>
                <a:gd name="connsiteX65" fmla="*/ 4505463 w 5414971"/>
                <a:gd name="connsiteY65" fmla="*/ 643338 h 3320418"/>
                <a:gd name="connsiteX66" fmla="*/ 4528669 w 5414971"/>
                <a:gd name="connsiteY66" fmla="*/ 659554 h 3320418"/>
                <a:gd name="connsiteX67" fmla="*/ 4749825 w 5414971"/>
                <a:gd name="connsiteY67" fmla="*/ 1252846 h 3320418"/>
                <a:gd name="connsiteX68" fmla="*/ 4726619 w 5414971"/>
                <a:gd name="connsiteY68" fmla="*/ 1286397 h 3320418"/>
                <a:gd name="connsiteX69" fmla="*/ 4609471 w 5414971"/>
                <a:gd name="connsiteY69" fmla="*/ 1286397 h 3320418"/>
                <a:gd name="connsiteX70" fmla="*/ 4585985 w 5414971"/>
                <a:gd name="connsiteY70" fmla="*/ 1269341 h 3320418"/>
                <a:gd name="connsiteX71" fmla="*/ 4554112 w 5414971"/>
                <a:gd name="connsiteY71" fmla="*/ 1173442 h 3320418"/>
                <a:gd name="connsiteX72" fmla="*/ 4341902 w 5414971"/>
                <a:gd name="connsiteY72" fmla="*/ 1173442 h 3320418"/>
                <a:gd name="connsiteX73" fmla="*/ 4307513 w 5414971"/>
                <a:gd name="connsiteY73" fmla="*/ 1269901 h 3320418"/>
                <a:gd name="connsiteX74" fmla="*/ 4284027 w 5414971"/>
                <a:gd name="connsiteY74" fmla="*/ 1286397 h 3320418"/>
                <a:gd name="connsiteX75" fmla="*/ 4174428 w 5414971"/>
                <a:gd name="connsiteY75" fmla="*/ 1286397 h 3320418"/>
                <a:gd name="connsiteX76" fmla="*/ 4151221 w 5414971"/>
                <a:gd name="connsiteY76" fmla="*/ 1252007 h 3320418"/>
                <a:gd name="connsiteX77" fmla="*/ 5073591 w 5414971"/>
                <a:gd name="connsiteY77" fmla="*/ 1216778 h 3320418"/>
                <a:gd name="connsiteX78" fmla="*/ 4825315 w 5414971"/>
                <a:gd name="connsiteY78" fmla="*/ 968502 h 3320418"/>
                <a:gd name="connsiteX79" fmla="*/ 4825315 w 5414971"/>
                <a:gd name="connsiteY79" fmla="*/ 932435 h 3320418"/>
                <a:gd name="connsiteX80" fmla="*/ 4858586 w 5414971"/>
                <a:gd name="connsiteY80" fmla="*/ 899163 h 3320418"/>
                <a:gd name="connsiteX81" fmla="*/ 4876759 w 5414971"/>
                <a:gd name="connsiteY81" fmla="*/ 892174 h 3320418"/>
                <a:gd name="connsiteX82" fmla="*/ 4894932 w 5414971"/>
                <a:gd name="connsiteY82" fmla="*/ 899163 h 3320418"/>
                <a:gd name="connsiteX83" fmla="*/ 5034169 w 5414971"/>
                <a:gd name="connsiteY83" fmla="*/ 1038679 h 3320418"/>
                <a:gd name="connsiteX84" fmla="*/ 5036126 w 5414971"/>
                <a:gd name="connsiteY84" fmla="*/ 989751 h 3320418"/>
                <a:gd name="connsiteX85" fmla="*/ 5036685 w 5414971"/>
                <a:gd name="connsiteY85" fmla="*/ 964867 h 3320418"/>
                <a:gd name="connsiteX86" fmla="*/ 4990553 w 5414971"/>
                <a:gd name="connsiteY86" fmla="*/ 736442 h 3320418"/>
                <a:gd name="connsiteX87" fmla="*/ 4450383 w 5414971"/>
                <a:gd name="connsiteY87" fmla="*/ 378566 h 3320418"/>
                <a:gd name="connsiteX88" fmla="*/ 3984306 w 5414971"/>
                <a:gd name="connsiteY88" fmla="*/ 609508 h 3320418"/>
                <a:gd name="connsiteX89" fmla="*/ 3914408 w 5414971"/>
                <a:gd name="connsiteY89" fmla="*/ 539610 h 3320418"/>
                <a:gd name="connsiteX90" fmla="*/ 4450383 w 5414971"/>
                <a:gd name="connsiteY90" fmla="*/ 280429 h 3320418"/>
                <a:gd name="connsiteX91" fmla="*/ 5113013 w 5414971"/>
                <a:gd name="connsiteY91" fmla="*/ 792919 h 3320418"/>
                <a:gd name="connsiteX92" fmla="*/ 5134821 w 5414971"/>
                <a:gd name="connsiteY92" fmla="*/ 964588 h 3320418"/>
                <a:gd name="connsiteX93" fmla="*/ 5134821 w 5414971"/>
                <a:gd name="connsiteY93" fmla="*/ 1016592 h 3320418"/>
                <a:gd name="connsiteX94" fmla="*/ 5252249 w 5414971"/>
                <a:gd name="connsiteY94" fmla="*/ 899163 h 3320418"/>
                <a:gd name="connsiteX95" fmla="*/ 5288317 w 5414971"/>
                <a:gd name="connsiteY95" fmla="*/ 899163 h 3320418"/>
                <a:gd name="connsiteX96" fmla="*/ 5321588 w 5414971"/>
                <a:gd name="connsiteY96" fmla="*/ 932435 h 3320418"/>
                <a:gd name="connsiteX97" fmla="*/ 5329137 w 5414971"/>
                <a:gd name="connsiteY97" fmla="*/ 950608 h 3320418"/>
                <a:gd name="connsiteX98" fmla="*/ 5321588 w 5414971"/>
                <a:gd name="connsiteY98" fmla="*/ 968781 h 3320418"/>
                <a:gd name="connsiteX99" fmla="*/ 5073591 w 5414971"/>
                <a:gd name="connsiteY99" fmla="*/ 1216778 h 3320418"/>
                <a:gd name="connsiteX100" fmla="*/ 4513571 w 5414971"/>
                <a:gd name="connsiteY100" fmla="*/ 1054616 h 3320418"/>
                <a:gd name="connsiteX101" fmla="*/ 4384959 w 5414971"/>
                <a:gd name="connsiteY101" fmla="*/ 1054616 h 3320418"/>
                <a:gd name="connsiteX102" fmla="*/ 4451222 w 5414971"/>
                <a:gd name="connsiteY102" fmla="*/ 868968 h 3320418"/>
                <a:gd name="connsiteX103" fmla="*/ 4452061 w 5414971"/>
                <a:gd name="connsiteY103" fmla="*/ 868968 h 3320418"/>
                <a:gd name="connsiteX104" fmla="*/ 4513571 w 5414971"/>
                <a:gd name="connsiteY104" fmla="*/ 1054616 h 3320418"/>
                <a:gd name="connsiteX0" fmla="*/ 2683710 w 5367780"/>
                <a:gd name="connsiteY0" fmla="*/ 684438 h 3320418"/>
                <a:gd name="connsiteX1" fmla="*/ 3372901 w 5367780"/>
                <a:gd name="connsiteY1" fmla="*/ 722183 h 3320418"/>
                <a:gd name="connsiteX2" fmla="*/ 3348017 w 5367780"/>
                <a:gd name="connsiteY2" fmla="*/ 884066 h 3320418"/>
                <a:gd name="connsiteX3" fmla="*/ 2683710 w 5367780"/>
                <a:gd name="connsiteY3" fmla="*/ 849396 h 3320418"/>
                <a:gd name="connsiteX4" fmla="*/ 1625180 w 5367780"/>
                <a:gd name="connsiteY4" fmla="*/ 959835 h 3320418"/>
                <a:gd name="connsiteX5" fmla="*/ 1625180 w 5367780"/>
                <a:gd name="connsiteY5" fmla="*/ 985837 h 3320418"/>
                <a:gd name="connsiteX6" fmla="*/ 2683710 w 5367780"/>
                <a:gd name="connsiteY6" fmla="*/ 1096275 h 3320418"/>
                <a:gd name="connsiteX7" fmla="*/ 3349415 w 5367780"/>
                <a:gd name="connsiteY7" fmla="*/ 1061326 h 3320418"/>
                <a:gd name="connsiteX8" fmla="*/ 3620618 w 5367780"/>
                <a:gd name="connsiteY8" fmla="*/ 1676985 h 3320418"/>
                <a:gd name="connsiteX9" fmla="*/ 2683710 w 5367780"/>
                <a:gd name="connsiteY9" fmla="*/ 1755270 h 3320418"/>
                <a:gd name="connsiteX10" fmla="*/ 1489299 w 5367780"/>
                <a:gd name="connsiteY10" fmla="*/ 1549212 h 3320418"/>
                <a:gd name="connsiteX11" fmla="*/ 1489299 w 5367780"/>
                <a:gd name="connsiteY11" fmla="*/ 890217 h 3320418"/>
                <a:gd name="connsiteX12" fmla="*/ 2683710 w 5367780"/>
                <a:gd name="connsiteY12" fmla="*/ 684438 h 3320418"/>
                <a:gd name="connsiteX13" fmla="*/ 3758456 w 5367780"/>
                <a:gd name="connsiteY13" fmla="*/ 1803919 h 3320418"/>
                <a:gd name="connsiteX14" fmla="*/ 2683710 w 5367780"/>
                <a:gd name="connsiteY14" fmla="*/ 1919949 h 3320418"/>
                <a:gd name="connsiteX15" fmla="*/ 1489299 w 5367780"/>
                <a:gd name="connsiteY15" fmla="*/ 1713890 h 3320418"/>
                <a:gd name="connsiteX16" fmla="*/ 1489299 w 5367780"/>
                <a:gd name="connsiteY16" fmla="*/ 1677264 h 3320418"/>
                <a:gd name="connsiteX17" fmla="*/ 1107937 w 5367780"/>
                <a:gd name="connsiteY17" fmla="*/ 1677264 h 3320418"/>
                <a:gd name="connsiteX18" fmla="*/ 199 w 5367780"/>
                <a:gd name="connsiteY18" fmla="*/ 817243 h 3320418"/>
                <a:gd name="connsiteX19" fmla="*/ 1111851 w 5367780"/>
                <a:gd name="connsiteY19" fmla="*/ 1928896 h 3320418"/>
                <a:gd name="connsiteX20" fmla="*/ 1489578 w 5367780"/>
                <a:gd name="connsiteY20" fmla="*/ 1928896 h 3320418"/>
                <a:gd name="connsiteX21" fmla="*/ 1489578 w 5367780"/>
                <a:gd name="connsiteY21" fmla="*/ 2290407 h 3320418"/>
                <a:gd name="connsiteX22" fmla="*/ 2683989 w 5367780"/>
                <a:gd name="connsiteY22" fmla="*/ 2496465 h 3320418"/>
                <a:gd name="connsiteX23" fmla="*/ 3878401 w 5367780"/>
                <a:gd name="connsiteY23" fmla="*/ 2290407 h 3320418"/>
                <a:gd name="connsiteX24" fmla="*/ 3878401 w 5367780"/>
                <a:gd name="connsiteY24" fmla="*/ 1883323 h 3320418"/>
                <a:gd name="connsiteX25" fmla="*/ 3758456 w 5367780"/>
                <a:gd name="connsiteY25" fmla="*/ 1803919 h 3320418"/>
                <a:gd name="connsiteX26" fmla="*/ 2683710 w 5367780"/>
                <a:gd name="connsiteY26" fmla="*/ 2661423 h 3320418"/>
                <a:gd name="connsiteX27" fmla="*/ 1489299 w 5367780"/>
                <a:gd name="connsiteY27" fmla="*/ 2455365 h 3320418"/>
                <a:gd name="connsiteX28" fmla="*/ 1489299 w 5367780"/>
                <a:gd name="connsiteY28" fmla="*/ 3114360 h 3320418"/>
                <a:gd name="connsiteX29" fmla="*/ 2683710 w 5367780"/>
                <a:gd name="connsiteY29" fmla="*/ 3320418 h 3320418"/>
                <a:gd name="connsiteX30" fmla="*/ 3878121 w 5367780"/>
                <a:gd name="connsiteY30" fmla="*/ 3114360 h 3320418"/>
                <a:gd name="connsiteX31" fmla="*/ 3878121 w 5367780"/>
                <a:gd name="connsiteY31" fmla="*/ 2455365 h 3320418"/>
                <a:gd name="connsiteX32" fmla="*/ 2683710 w 5367780"/>
                <a:gd name="connsiteY32" fmla="*/ 2661423 h 3320418"/>
                <a:gd name="connsiteX33" fmla="*/ 4403192 w 5367780"/>
                <a:gd name="connsiteY33" fmla="*/ 0 h 3320418"/>
                <a:gd name="connsiteX34" fmla="*/ 3438605 w 5367780"/>
                <a:gd name="connsiteY34" fmla="*/ 964588 h 3320418"/>
                <a:gd name="connsiteX35" fmla="*/ 4403192 w 5367780"/>
                <a:gd name="connsiteY35" fmla="*/ 1929176 h 3320418"/>
                <a:gd name="connsiteX36" fmla="*/ 5367780 w 5367780"/>
                <a:gd name="connsiteY36" fmla="*/ 964588 h 3320418"/>
                <a:gd name="connsiteX37" fmla="*/ 4403192 w 5367780"/>
                <a:gd name="connsiteY37" fmla="*/ 0 h 3320418"/>
                <a:gd name="connsiteX38" fmla="*/ 4403192 w 5367780"/>
                <a:gd name="connsiteY38" fmla="*/ 1649026 h 3320418"/>
                <a:gd name="connsiteX39" fmla="*/ 3740563 w 5367780"/>
                <a:gd name="connsiteY39" fmla="*/ 1136536 h 3320418"/>
                <a:gd name="connsiteX40" fmla="*/ 3718755 w 5367780"/>
                <a:gd name="connsiteY40" fmla="*/ 964867 h 3320418"/>
                <a:gd name="connsiteX41" fmla="*/ 3718755 w 5367780"/>
                <a:gd name="connsiteY41" fmla="*/ 912863 h 3320418"/>
                <a:gd name="connsiteX42" fmla="*/ 3601327 w 5367780"/>
                <a:gd name="connsiteY42" fmla="*/ 1030291 h 3320418"/>
                <a:gd name="connsiteX43" fmla="*/ 3565259 w 5367780"/>
                <a:gd name="connsiteY43" fmla="*/ 1030291 h 3320418"/>
                <a:gd name="connsiteX44" fmla="*/ 3531988 w 5367780"/>
                <a:gd name="connsiteY44" fmla="*/ 997020 h 3320418"/>
                <a:gd name="connsiteX45" fmla="*/ 3524439 w 5367780"/>
                <a:gd name="connsiteY45" fmla="*/ 978847 h 3320418"/>
                <a:gd name="connsiteX46" fmla="*/ 3531988 w 5367780"/>
                <a:gd name="connsiteY46" fmla="*/ 960674 h 3320418"/>
                <a:gd name="connsiteX47" fmla="*/ 3780264 w 5367780"/>
                <a:gd name="connsiteY47" fmla="*/ 712397 h 3320418"/>
                <a:gd name="connsiteX48" fmla="*/ 4028541 w 5367780"/>
                <a:gd name="connsiteY48" fmla="*/ 960674 h 3320418"/>
                <a:gd name="connsiteX49" fmla="*/ 4036090 w 5367780"/>
                <a:gd name="connsiteY49" fmla="*/ 978847 h 3320418"/>
                <a:gd name="connsiteX50" fmla="*/ 4028541 w 5367780"/>
                <a:gd name="connsiteY50" fmla="*/ 997020 h 3320418"/>
                <a:gd name="connsiteX51" fmla="*/ 3995270 w 5367780"/>
                <a:gd name="connsiteY51" fmla="*/ 1030291 h 3320418"/>
                <a:gd name="connsiteX52" fmla="*/ 3959202 w 5367780"/>
                <a:gd name="connsiteY52" fmla="*/ 1030291 h 3320418"/>
                <a:gd name="connsiteX53" fmla="*/ 3819966 w 5367780"/>
                <a:gd name="connsiteY53" fmla="*/ 890776 h 3320418"/>
                <a:gd name="connsiteX54" fmla="*/ 3818009 w 5367780"/>
                <a:gd name="connsiteY54" fmla="*/ 939704 h 3320418"/>
                <a:gd name="connsiteX55" fmla="*/ 3817450 w 5367780"/>
                <a:gd name="connsiteY55" fmla="*/ 964588 h 3320418"/>
                <a:gd name="connsiteX56" fmla="*/ 3863582 w 5367780"/>
                <a:gd name="connsiteY56" fmla="*/ 1192733 h 3320418"/>
                <a:gd name="connsiteX57" fmla="*/ 4403472 w 5367780"/>
                <a:gd name="connsiteY57" fmla="*/ 1550889 h 3320418"/>
                <a:gd name="connsiteX58" fmla="*/ 4869549 w 5367780"/>
                <a:gd name="connsiteY58" fmla="*/ 1319947 h 3320418"/>
                <a:gd name="connsiteX59" fmla="*/ 4939447 w 5367780"/>
                <a:gd name="connsiteY59" fmla="*/ 1389845 h 3320418"/>
                <a:gd name="connsiteX60" fmla="*/ 4403192 w 5367780"/>
                <a:gd name="connsiteY60" fmla="*/ 1649026 h 3320418"/>
                <a:gd name="connsiteX61" fmla="*/ 4104030 w 5367780"/>
                <a:gd name="connsiteY61" fmla="*/ 1252007 h 3320418"/>
                <a:gd name="connsiteX62" fmla="*/ 4350629 w 5367780"/>
                <a:gd name="connsiteY62" fmla="*/ 658716 h 3320418"/>
                <a:gd name="connsiteX63" fmla="*/ 4373556 w 5367780"/>
                <a:gd name="connsiteY63" fmla="*/ 643338 h 3320418"/>
                <a:gd name="connsiteX64" fmla="*/ 4458272 w 5367780"/>
                <a:gd name="connsiteY64" fmla="*/ 643338 h 3320418"/>
                <a:gd name="connsiteX65" fmla="*/ 4481478 w 5367780"/>
                <a:gd name="connsiteY65" fmla="*/ 659554 h 3320418"/>
                <a:gd name="connsiteX66" fmla="*/ 4702634 w 5367780"/>
                <a:gd name="connsiteY66" fmla="*/ 1252846 h 3320418"/>
                <a:gd name="connsiteX67" fmla="*/ 4679428 w 5367780"/>
                <a:gd name="connsiteY67" fmla="*/ 1286397 h 3320418"/>
                <a:gd name="connsiteX68" fmla="*/ 4562280 w 5367780"/>
                <a:gd name="connsiteY68" fmla="*/ 1286397 h 3320418"/>
                <a:gd name="connsiteX69" fmla="*/ 4538794 w 5367780"/>
                <a:gd name="connsiteY69" fmla="*/ 1269341 h 3320418"/>
                <a:gd name="connsiteX70" fmla="*/ 4506921 w 5367780"/>
                <a:gd name="connsiteY70" fmla="*/ 1173442 h 3320418"/>
                <a:gd name="connsiteX71" fmla="*/ 4294711 w 5367780"/>
                <a:gd name="connsiteY71" fmla="*/ 1173442 h 3320418"/>
                <a:gd name="connsiteX72" fmla="*/ 4260322 w 5367780"/>
                <a:gd name="connsiteY72" fmla="*/ 1269901 h 3320418"/>
                <a:gd name="connsiteX73" fmla="*/ 4236836 w 5367780"/>
                <a:gd name="connsiteY73" fmla="*/ 1286397 h 3320418"/>
                <a:gd name="connsiteX74" fmla="*/ 4127237 w 5367780"/>
                <a:gd name="connsiteY74" fmla="*/ 1286397 h 3320418"/>
                <a:gd name="connsiteX75" fmla="*/ 4104030 w 5367780"/>
                <a:gd name="connsiteY75" fmla="*/ 1252007 h 3320418"/>
                <a:gd name="connsiteX76" fmla="*/ 5026400 w 5367780"/>
                <a:gd name="connsiteY76" fmla="*/ 1216778 h 3320418"/>
                <a:gd name="connsiteX77" fmla="*/ 4778124 w 5367780"/>
                <a:gd name="connsiteY77" fmla="*/ 968502 h 3320418"/>
                <a:gd name="connsiteX78" fmla="*/ 4778124 w 5367780"/>
                <a:gd name="connsiteY78" fmla="*/ 932435 h 3320418"/>
                <a:gd name="connsiteX79" fmla="*/ 4811395 w 5367780"/>
                <a:gd name="connsiteY79" fmla="*/ 899163 h 3320418"/>
                <a:gd name="connsiteX80" fmla="*/ 4829568 w 5367780"/>
                <a:gd name="connsiteY80" fmla="*/ 892174 h 3320418"/>
                <a:gd name="connsiteX81" fmla="*/ 4847741 w 5367780"/>
                <a:gd name="connsiteY81" fmla="*/ 899163 h 3320418"/>
                <a:gd name="connsiteX82" fmla="*/ 4986978 w 5367780"/>
                <a:gd name="connsiteY82" fmla="*/ 1038679 h 3320418"/>
                <a:gd name="connsiteX83" fmla="*/ 4988935 w 5367780"/>
                <a:gd name="connsiteY83" fmla="*/ 989751 h 3320418"/>
                <a:gd name="connsiteX84" fmla="*/ 4989494 w 5367780"/>
                <a:gd name="connsiteY84" fmla="*/ 964867 h 3320418"/>
                <a:gd name="connsiteX85" fmla="*/ 4943362 w 5367780"/>
                <a:gd name="connsiteY85" fmla="*/ 736442 h 3320418"/>
                <a:gd name="connsiteX86" fmla="*/ 4403192 w 5367780"/>
                <a:gd name="connsiteY86" fmla="*/ 378566 h 3320418"/>
                <a:gd name="connsiteX87" fmla="*/ 3937115 w 5367780"/>
                <a:gd name="connsiteY87" fmla="*/ 609508 h 3320418"/>
                <a:gd name="connsiteX88" fmla="*/ 3867217 w 5367780"/>
                <a:gd name="connsiteY88" fmla="*/ 539610 h 3320418"/>
                <a:gd name="connsiteX89" fmla="*/ 4403192 w 5367780"/>
                <a:gd name="connsiteY89" fmla="*/ 280429 h 3320418"/>
                <a:gd name="connsiteX90" fmla="*/ 5065822 w 5367780"/>
                <a:gd name="connsiteY90" fmla="*/ 792919 h 3320418"/>
                <a:gd name="connsiteX91" fmla="*/ 5087630 w 5367780"/>
                <a:gd name="connsiteY91" fmla="*/ 964588 h 3320418"/>
                <a:gd name="connsiteX92" fmla="*/ 5087630 w 5367780"/>
                <a:gd name="connsiteY92" fmla="*/ 1016592 h 3320418"/>
                <a:gd name="connsiteX93" fmla="*/ 5205058 w 5367780"/>
                <a:gd name="connsiteY93" fmla="*/ 899163 h 3320418"/>
                <a:gd name="connsiteX94" fmla="*/ 5241126 w 5367780"/>
                <a:gd name="connsiteY94" fmla="*/ 899163 h 3320418"/>
                <a:gd name="connsiteX95" fmla="*/ 5274397 w 5367780"/>
                <a:gd name="connsiteY95" fmla="*/ 932435 h 3320418"/>
                <a:gd name="connsiteX96" fmla="*/ 5281946 w 5367780"/>
                <a:gd name="connsiteY96" fmla="*/ 950608 h 3320418"/>
                <a:gd name="connsiteX97" fmla="*/ 5274397 w 5367780"/>
                <a:gd name="connsiteY97" fmla="*/ 968781 h 3320418"/>
                <a:gd name="connsiteX98" fmla="*/ 5026400 w 5367780"/>
                <a:gd name="connsiteY98" fmla="*/ 1216778 h 3320418"/>
                <a:gd name="connsiteX99" fmla="*/ 4466380 w 5367780"/>
                <a:gd name="connsiteY99" fmla="*/ 1054616 h 3320418"/>
                <a:gd name="connsiteX100" fmla="*/ 4337768 w 5367780"/>
                <a:gd name="connsiteY100" fmla="*/ 1054616 h 3320418"/>
                <a:gd name="connsiteX101" fmla="*/ 4404031 w 5367780"/>
                <a:gd name="connsiteY101" fmla="*/ 868968 h 3320418"/>
                <a:gd name="connsiteX102" fmla="*/ 4404870 w 5367780"/>
                <a:gd name="connsiteY102" fmla="*/ 868968 h 3320418"/>
                <a:gd name="connsiteX103" fmla="*/ 4466380 w 5367780"/>
                <a:gd name="connsiteY103" fmla="*/ 1054616 h 3320418"/>
                <a:gd name="connsiteX0" fmla="*/ 1621297 w 4305367"/>
                <a:gd name="connsiteY0" fmla="*/ 684438 h 3320418"/>
                <a:gd name="connsiteX1" fmla="*/ 2310488 w 4305367"/>
                <a:gd name="connsiteY1" fmla="*/ 722183 h 3320418"/>
                <a:gd name="connsiteX2" fmla="*/ 2285604 w 4305367"/>
                <a:gd name="connsiteY2" fmla="*/ 884066 h 3320418"/>
                <a:gd name="connsiteX3" fmla="*/ 1621297 w 4305367"/>
                <a:gd name="connsiteY3" fmla="*/ 849396 h 3320418"/>
                <a:gd name="connsiteX4" fmla="*/ 562767 w 4305367"/>
                <a:gd name="connsiteY4" fmla="*/ 959835 h 3320418"/>
                <a:gd name="connsiteX5" fmla="*/ 562767 w 4305367"/>
                <a:gd name="connsiteY5" fmla="*/ 985837 h 3320418"/>
                <a:gd name="connsiteX6" fmla="*/ 1621297 w 4305367"/>
                <a:gd name="connsiteY6" fmla="*/ 1096275 h 3320418"/>
                <a:gd name="connsiteX7" fmla="*/ 2287002 w 4305367"/>
                <a:gd name="connsiteY7" fmla="*/ 1061326 h 3320418"/>
                <a:gd name="connsiteX8" fmla="*/ 2558205 w 4305367"/>
                <a:gd name="connsiteY8" fmla="*/ 1676985 h 3320418"/>
                <a:gd name="connsiteX9" fmla="*/ 1621297 w 4305367"/>
                <a:gd name="connsiteY9" fmla="*/ 1755270 h 3320418"/>
                <a:gd name="connsiteX10" fmla="*/ 426886 w 4305367"/>
                <a:gd name="connsiteY10" fmla="*/ 1549212 h 3320418"/>
                <a:gd name="connsiteX11" fmla="*/ 426886 w 4305367"/>
                <a:gd name="connsiteY11" fmla="*/ 890217 h 3320418"/>
                <a:gd name="connsiteX12" fmla="*/ 1621297 w 4305367"/>
                <a:gd name="connsiteY12" fmla="*/ 684438 h 3320418"/>
                <a:gd name="connsiteX13" fmla="*/ 2696043 w 4305367"/>
                <a:gd name="connsiteY13" fmla="*/ 1803919 h 3320418"/>
                <a:gd name="connsiteX14" fmla="*/ 1621297 w 4305367"/>
                <a:gd name="connsiteY14" fmla="*/ 1919949 h 3320418"/>
                <a:gd name="connsiteX15" fmla="*/ 426886 w 4305367"/>
                <a:gd name="connsiteY15" fmla="*/ 1713890 h 3320418"/>
                <a:gd name="connsiteX16" fmla="*/ 426886 w 4305367"/>
                <a:gd name="connsiteY16" fmla="*/ 1677264 h 3320418"/>
                <a:gd name="connsiteX17" fmla="*/ 45524 w 4305367"/>
                <a:gd name="connsiteY17" fmla="*/ 1677264 h 3320418"/>
                <a:gd name="connsiteX18" fmla="*/ 49438 w 4305367"/>
                <a:gd name="connsiteY18" fmla="*/ 1928896 h 3320418"/>
                <a:gd name="connsiteX19" fmla="*/ 427165 w 4305367"/>
                <a:gd name="connsiteY19" fmla="*/ 1928896 h 3320418"/>
                <a:gd name="connsiteX20" fmla="*/ 427165 w 4305367"/>
                <a:gd name="connsiteY20" fmla="*/ 2290407 h 3320418"/>
                <a:gd name="connsiteX21" fmla="*/ 1621576 w 4305367"/>
                <a:gd name="connsiteY21" fmla="*/ 2496465 h 3320418"/>
                <a:gd name="connsiteX22" fmla="*/ 2815988 w 4305367"/>
                <a:gd name="connsiteY22" fmla="*/ 2290407 h 3320418"/>
                <a:gd name="connsiteX23" fmla="*/ 2815988 w 4305367"/>
                <a:gd name="connsiteY23" fmla="*/ 1883323 h 3320418"/>
                <a:gd name="connsiteX24" fmla="*/ 2696043 w 4305367"/>
                <a:gd name="connsiteY24" fmla="*/ 1803919 h 3320418"/>
                <a:gd name="connsiteX25" fmla="*/ 1621297 w 4305367"/>
                <a:gd name="connsiteY25" fmla="*/ 2661423 h 3320418"/>
                <a:gd name="connsiteX26" fmla="*/ 426886 w 4305367"/>
                <a:gd name="connsiteY26" fmla="*/ 2455365 h 3320418"/>
                <a:gd name="connsiteX27" fmla="*/ 426886 w 4305367"/>
                <a:gd name="connsiteY27" fmla="*/ 3114360 h 3320418"/>
                <a:gd name="connsiteX28" fmla="*/ 1621297 w 4305367"/>
                <a:gd name="connsiteY28" fmla="*/ 3320418 h 3320418"/>
                <a:gd name="connsiteX29" fmla="*/ 2815708 w 4305367"/>
                <a:gd name="connsiteY29" fmla="*/ 3114360 h 3320418"/>
                <a:gd name="connsiteX30" fmla="*/ 2815708 w 4305367"/>
                <a:gd name="connsiteY30" fmla="*/ 2455365 h 3320418"/>
                <a:gd name="connsiteX31" fmla="*/ 1621297 w 4305367"/>
                <a:gd name="connsiteY31" fmla="*/ 2661423 h 3320418"/>
                <a:gd name="connsiteX32" fmla="*/ 3340779 w 4305367"/>
                <a:gd name="connsiteY32" fmla="*/ 0 h 3320418"/>
                <a:gd name="connsiteX33" fmla="*/ 2376192 w 4305367"/>
                <a:gd name="connsiteY33" fmla="*/ 964588 h 3320418"/>
                <a:gd name="connsiteX34" fmla="*/ 3340779 w 4305367"/>
                <a:gd name="connsiteY34" fmla="*/ 1929176 h 3320418"/>
                <a:gd name="connsiteX35" fmla="*/ 4305367 w 4305367"/>
                <a:gd name="connsiteY35" fmla="*/ 964588 h 3320418"/>
                <a:gd name="connsiteX36" fmla="*/ 3340779 w 4305367"/>
                <a:gd name="connsiteY36" fmla="*/ 0 h 3320418"/>
                <a:gd name="connsiteX37" fmla="*/ 3340779 w 4305367"/>
                <a:gd name="connsiteY37" fmla="*/ 1649026 h 3320418"/>
                <a:gd name="connsiteX38" fmla="*/ 2678150 w 4305367"/>
                <a:gd name="connsiteY38" fmla="*/ 1136536 h 3320418"/>
                <a:gd name="connsiteX39" fmla="*/ 2656342 w 4305367"/>
                <a:gd name="connsiteY39" fmla="*/ 964867 h 3320418"/>
                <a:gd name="connsiteX40" fmla="*/ 2656342 w 4305367"/>
                <a:gd name="connsiteY40" fmla="*/ 912863 h 3320418"/>
                <a:gd name="connsiteX41" fmla="*/ 2538914 w 4305367"/>
                <a:gd name="connsiteY41" fmla="*/ 1030291 h 3320418"/>
                <a:gd name="connsiteX42" fmla="*/ 2502846 w 4305367"/>
                <a:gd name="connsiteY42" fmla="*/ 1030291 h 3320418"/>
                <a:gd name="connsiteX43" fmla="*/ 2469575 w 4305367"/>
                <a:gd name="connsiteY43" fmla="*/ 997020 h 3320418"/>
                <a:gd name="connsiteX44" fmla="*/ 2462026 w 4305367"/>
                <a:gd name="connsiteY44" fmla="*/ 978847 h 3320418"/>
                <a:gd name="connsiteX45" fmla="*/ 2469575 w 4305367"/>
                <a:gd name="connsiteY45" fmla="*/ 960674 h 3320418"/>
                <a:gd name="connsiteX46" fmla="*/ 2717851 w 4305367"/>
                <a:gd name="connsiteY46" fmla="*/ 712397 h 3320418"/>
                <a:gd name="connsiteX47" fmla="*/ 2966128 w 4305367"/>
                <a:gd name="connsiteY47" fmla="*/ 960674 h 3320418"/>
                <a:gd name="connsiteX48" fmla="*/ 2973677 w 4305367"/>
                <a:gd name="connsiteY48" fmla="*/ 978847 h 3320418"/>
                <a:gd name="connsiteX49" fmla="*/ 2966128 w 4305367"/>
                <a:gd name="connsiteY49" fmla="*/ 997020 h 3320418"/>
                <a:gd name="connsiteX50" fmla="*/ 2932857 w 4305367"/>
                <a:gd name="connsiteY50" fmla="*/ 1030291 h 3320418"/>
                <a:gd name="connsiteX51" fmla="*/ 2896789 w 4305367"/>
                <a:gd name="connsiteY51" fmla="*/ 1030291 h 3320418"/>
                <a:gd name="connsiteX52" fmla="*/ 2757553 w 4305367"/>
                <a:gd name="connsiteY52" fmla="*/ 890776 h 3320418"/>
                <a:gd name="connsiteX53" fmla="*/ 2755596 w 4305367"/>
                <a:gd name="connsiteY53" fmla="*/ 939704 h 3320418"/>
                <a:gd name="connsiteX54" fmla="*/ 2755037 w 4305367"/>
                <a:gd name="connsiteY54" fmla="*/ 964588 h 3320418"/>
                <a:gd name="connsiteX55" fmla="*/ 2801169 w 4305367"/>
                <a:gd name="connsiteY55" fmla="*/ 1192733 h 3320418"/>
                <a:gd name="connsiteX56" fmla="*/ 3341059 w 4305367"/>
                <a:gd name="connsiteY56" fmla="*/ 1550889 h 3320418"/>
                <a:gd name="connsiteX57" fmla="*/ 3807136 w 4305367"/>
                <a:gd name="connsiteY57" fmla="*/ 1319947 h 3320418"/>
                <a:gd name="connsiteX58" fmla="*/ 3877034 w 4305367"/>
                <a:gd name="connsiteY58" fmla="*/ 1389845 h 3320418"/>
                <a:gd name="connsiteX59" fmla="*/ 3340779 w 4305367"/>
                <a:gd name="connsiteY59" fmla="*/ 1649026 h 3320418"/>
                <a:gd name="connsiteX60" fmla="*/ 3041617 w 4305367"/>
                <a:gd name="connsiteY60" fmla="*/ 1252007 h 3320418"/>
                <a:gd name="connsiteX61" fmla="*/ 3288216 w 4305367"/>
                <a:gd name="connsiteY61" fmla="*/ 658716 h 3320418"/>
                <a:gd name="connsiteX62" fmla="*/ 3311143 w 4305367"/>
                <a:gd name="connsiteY62" fmla="*/ 643338 h 3320418"/>
                <a:gd name="connsiteX63" fmla="*/ 3395859 w 4305367"/>
                <a:gd name="connsiteY63" fmla="*/ 643338 h 3320418"/>
                <a:gd name="connsiteX64" fmla="*/ 3419065 w 4305367"/>
                <a:gd name="connsiteY64" fmla="*/ 659554 h 3320418"/>
                <a:gd name="connsiteX65" fmla="*/ 3640221 w 4305367"/>
                <a:gd name="connsiteY65" fmla="*/ 1252846 h 3320418"/>
                <a:gd name="connsiteX66" fmla="*/ 3617015 w 4305367"/>
                <a:gd name="connsiteY66" fmla="*/ 1286397 h 3320418"/>
                <a:gd name="connsiteX67" fmla="*/ 3499867 w 4305367"/>
                <a:gd name="connsiteY67" fmla="*/ 1286397 h 3320418"/>
                <a:gd name="connsiteX68" fmla="*/ 3476381 w 4305367"/>
                <a:gd name="connsiteY68" fmla="*/ 1269341 h 3320418"/>
                <a:gd name="connsiteX69" fmla="*/ 3444508 w 4305367"/>
                <a:gd name="connsiteY69" fmla="*/ 1173442 h 3320418"/>
                <a:gd name="connsiteX70" fmla="*/ 3232298 w 4305367"/>
                <a:gd name="connsiteY70" fmla="*/ 1173442 h 3320418"/>
                <a:gd name="connsiteX71" fmla="*/ 3197909 w 4305367"/>
                <a:gd name="connsiteY71" fmla="*/ 1269901 h 3320418"/>
                <a:gd name="connsiteX72" fmla="*/ 3174423 w 4305367"/>
                <a:gd name="connsiteY72" fmla="*/ 1286397 h 3320418"/>
                <a:gd name="connsiteX73" fmla="*/ 3064824 w 4305367"/>
                <a:gd name="connsiteY73" fmla="*/ 1286397 h 3320418"/>
                <a:gd name="connsiteX74" fmla="*/ 3041617 w 4305367"/>
                <a:gd name="connsiteY74" fmla="*/ 1252007 h 3320418"/>
                <a:gd name="connsiteX75" fmla="*/ 3963987 w 4305367"/>
                <a:gd name="connsiteY75" fmla="*/ 1216778 h 3320418"/>
                <a:gd name="connsiteX76" fmla="*/ 3715711 w 4305367"/>
                <a:gd name="connsiteY76" fmla="*/ 968502 h 3320418"/>
                <a:gd name="connsiteX77" fmla="*/ 3715711 w 4305367"/>
                <a:gd name="connsiteY77" fmla="*/ 932435 h 3320418"/>
                <a:gd name="connsiteX78" fmla="*/ 3748982 w 4305367"/>
                <a:gd name="connsiteY78" fmla="*/ 899163 h 3320418"/>
                <a:gd name="connsiteX79" fmla="*/ 3767155 w 4305367"/>
                <a:gd name="connsiteY79" fmla="*/ 892174 h 3320418"/>
                <a:gd name="connsiteX80" fmla="*/ 3785328 w 4305367"/>
                <a:gd name="connsiteY80" fmla="*/ 899163 h 3320418"/>
                <a:gd name="connsiteX81" fmla="*/ 3924565 w 4305367"/>
                <a:gd name="connsiteY81" fmla="*/ 1038679 h 3320418"/>
                <a:gd name="connsiteX82" fmla="*/ 3926522 w 4305367"/>
                <a:gd name="connsiteY82" fmla="*/ 989751 h 3320418"/>
                <a:gd name="connsiteX83" fmla="*/ 3927081 w 4305367"/>
                <a:gd name="connsiteY83" fmla="*/ 964867 h 3320418"/>
                <a:gd name="connsiteX84" fmla="*/ 3880949 w 4305367"/>
                <a:gd name="connsiteY84" fmla="*/ 736442 h 3320418"/>
                <a:gd name="connsiteX85" fmla="*/ 3340779 w 4305367"/>
                <a:gd name="connsiteY85" fmla="*/ 378566 h 3320418"/>
                <a:gd name="connsiteX86" fmla="*/ 2874702 w 4305367"/>
                <a:gd name="connsiteY86" fmla="*/ 609508 h 3320418"/>
                <a:gd name="connsiteX87" fmla="*/ 2804804 w 4305367"/>
                <a:gd name="connsiteY87" fmla="*/ 539610 h 3320418"/>
                <a:gd name="connsiteX88" fmla="*/ 3340779 w 4305367"/>
                <a:gd name="connsiteY88" fmla="*/ 280429 h 3320418"/>
                <a:gd name="connsiteX89" fmla="*/ 4003409 w 4305367"/>
                <a:gd name="connsiteY89" fmla="*/ 792919 h 3320418"/>
                <a:gd name="connsiteX90" fmla="*/ 4025217 w 4305367"/>
                <a:gd name="connsiteY90" fmla="*/ 964588 h 3320418"/>
                <a:gd name="connsiteX91" fmla="*/ 4025217 w 4305367"/>
                <a:gd name="connsiteY91" fmla="*/ 1016592 h 3320418"/>
                <a:gd name="connsiteX92" fmla="*/ 4142645 w 4305367"/>
                <a:gd name="connsiteY92" fmla="*/ 899163 h 3320418"/>
                <a:gd name="connsiteX93" fmla="*/ 4178713 w 4305367"/>
                <a:gd name="connsiteY93" fmla="*/ 899163 h 3320418"/>
                <a:gd name="connsiteX94" fmla="*/ 4211984 w 4305367"/>
                <a:gd name="connsiteY94" fmla="*/ 932435 h 3320418"/>
                <a:gd name="connsiteX95" fmla="*/ 4219533 w 4305367"/>
                <a:gd name="connsiteY95" fmla="*/ 950608 h 3320418"/>
                <a:gd name="connsiteX96" fmla="*/ 4211984 w 4305367"/>
                <a:gd name="connsiteY96" fmla="*/ 968781 h 3320418"/>
                <a:gd name="connsiteX97" fmla="*/ 3963987 w 4305367"/>
                <a:gd name="connsiteY97" fmla="*/ 1216778 h 3320418"/>
                <a:gd name="connsiteX98" fmla="*/ 3403967 w 4305367"/>
                <a:gd name="connsiteY98" fmla="*/ 1054616 h 3320418"/>
                <a:gd name="connsiteX99" fmla="*/ 3275355 w 4305367"/>
                <a:gd name="connsiteY99" fmla="*/ 1054616 h 3320418"/>
                <a:gd name="connsiteX100" fmla="*/ 3341618 w 4305367"/>
                <a:gd name="connsiteY100" fmla="*/ 868968 h 3320418"/>
                <a:gd name="connsiteX101" fmla="*/ 3342457 w 4305367"/>
                <a:gd name="connsiteY101" fmla="*/ 868968 h 3320418"/>
                <a:gd name="connsiteX102" fmla="*/ 3403967 w 4305367"/>
                <a:gd name="connsiteY102" fmla="*/ 1054616 h 3320418"/>
                <a:gd name="connsiteX0" fmla="*/ 1571859 w 4255929"/>
                <a:gd name="connsiteY0" fmla="*/ 684438 h 3320418"/>
                <a:gd name="connsiteX1" fmla="*/ 2261050 w 4255929"/>
                <a:gd name="connsiteY1" fmla="*/ 722183 h 3320418"/>
                <a:gd name="connsiteX2" fmla="*/ 2236166 w 4255929"/>
                <a:gd name="connsiteY2" fmla="*/ 884066 h 3320418"/>
                <a:gd name="connsiteX3" fmla="*/ 1571859 w 4255929"/>
                <a:gd name="connsiteY3" fmla="*/ 849396 h 3320418"/>
                <a:gd name="connsiteX4" fmla="*/ 513329 w 4255929"/>
                <a:gd name="connsiteY4" fmla="*/ 959835 h 3320418"/>
                <a:gd name="connsiteX5" fmla="*/ 513329 w 4255929"/>
                <a:gd name="connsiteY5" fmla="*/ 985837 h 3320418"/>
                <a:gd name="connsiteX6" fmla="*/ 1571859 w 4255929"/>
                <a:gd name="connsiteY6" fmla="*/ 1096275 h 3320418"/>
                <a:gd name="connsiteX7" fmla="*/ 2237564 w 4255929"/>
                <a:gd name="connsiteY7" fmla="*/ 1061326 h 3320418"/>
                <a:gd name="connsiteX8" fmla="*/ 2508767 w 4255929"/>
                <a:gd name="connsiteY8" fmla="*/ 1676985 h 3320418"/>
                <a:gd name="connsiteX9" fmla="*/ 1571859 w 4255929"/>
                <a:gd name="connsiteY9" fmla="*/ 1755270 h 3320418"/>
                <a:gd name="connsiteX10" fmla="*/ 377448 w 4255929"/>
                <a:gd name="connsiteY10" fmla="*/ 1549212 h 3320418"/>
                <a:gd name="connsiteX11" fmla="*/ 377448 w 4255929"/>
                <a:gd name="connsiteY11" fmla="*/ 890217 h 3320418"/>
                <a:gd name="connsiteX12" fmla="*/ 1571859 w 4255929"/>
                <a:gd name="connsiteY12" fmla="*/ 684438 h 3320418"/>
                <a:gd name="connsiteX13" fmla="*/ 2646605 w 4255929"/>
                <a:gd name="connsiteY13" fmla="*/ 1803919 h 3320418"/>
                <a:gd name="connsiteX14" fmla="*/ 1571859 w 4255929"/>
                <a:gd name="connsiteY14" fmla="*/ 1919949 h 3320418"/>
                <a:gd name="connsiteX15" fmla="*/ 377448 w 4255929"/>
                <a:gd name="connsiteY15" fmla="*/ 1713890 h 3320418"/>
                <a:gd name="connsiteX16" fmla="*/ 377448 w 4255929"/>
                <a:gd name="connsiteY16" fmla="*/ 1677264 h 3320418"/>
                <a:gd name="connsiteX17" fmla="*/ 0 w 4255929"/>
                <a:gd name="connsiteY17" fmla="*/ 1928896 h 3320418"/>
                <a:gd name="connsiteX18" fmla="*/ 377727 w 4255929"/>
                <a:gd name="connsiteY18" fmla="*/ 1928896 h 3320418"/>
                <a:gd name="connsiteX19" fmla="*/ 377727 w 4255929"/>
                <a:gd name="connsiteY19" fmla="*/ 2290407 h 3320418"/>
                <a:gd name="connsiteX20" fmla="*/ 1572138 w 4255929"/>
                <a:gd name="connsiteY20" fmla="*/ 2496465 h 3320418"/>
                <a:gd name="connsiteX21" fmla="*/ 2766550 w 4255929"/>
                <a:gd name="connsiteY21" fmla="*/ 2290407 h 3320418"/>
                <a:gd name="connsiteX22" fmla="*/ 2766550 w 4255929"/>
                <a:gd name="connsiteY22" fmla="*/ 1883323 h 3320418"/>
                <a:gd name="connsiteX23" fmla="*/ 2646605 w 4255929"/>
                <a:gd name="connsiteY23" fmla="*/ 1803919 h 3320418"/>
                <a:gd name="connsiteX24" fmla="*/ 1571859 w 4255929"/>
                <a:gd name="connsiteY24" fmla="*/ 2661423 h 3320418"/>
                <a:gd name="connsiteX25" fmla="*/ 377448 w 4255929"/>
                <a:gd name="connsiteY25" fmla="*/ 2455365 h 3320418"/>
                <a:gd name="connsiteX26" fmla="*/ 377448 w 4255929"/>
                <a:gd name="connsiteY26" fmla="*/ 3114360 h 3320418"/>
                <a:gd name="connsiteX27" fmla="*/ 1571859 w 4255929"/>
                <a:gd name="connsiteY27" fmla="*/ 3320418 h 3320418"/>
                <a:gd name="connsiteX28" fmla="*/ 2766270 w 4255929"/>
                <a:gd name="connsiteY28" fmla="*/ 3114360 h 3320418"/>
                <a:gd name="connsiteX29" fmla="*/ 2766270 w 4255929"/>
                <a:gd name="connsiteY29" fmla="*/ 2455365 h 3320418"/>
                <a:gd name="connsiteX30" fmla="*/ 1571859 w 4255929"/>
                <a:gd name="connsiteY30" fmla="*/ 2661423 h 3320418"/>
                <a:gd name="connsiteX31" fmla="*/ 3291341 w 4255929"/>
                <a:gd name="connsiteY31" fmla="*/ 0 h 3320418"/>
                <a:gd name="connsiteX32" fmla="*/ 2326754 w 4255929"/>
                <a:gd name="connsiteY32" fmla="*/ 964588 h 3320418"/>
                <a:gd name="connsiteX33" fmla="*/ 3291341 w 4255929"/>
                <a:gd name="connsiteY33" fmla="*/ 1929176 h 3320418"/>
                <a:gd name="connsiteX34" fmla="*/ 4255929 w 4255929"/>
                <a:gd name="connsiteY34" fmla="*/ 964588 h 3320418"/>
                <a:gd name="connsiteX35" fmla="*/ 3291341 w 4255929"/>
                <a:gd name="connsiteY35" fmla="*/ 0 h 3320418"/>
                <a:gd name="connsiteX36" fmla="*/ 3291341 w 4255929"/>
                <a:gd name="connsiteY36" fmla="*/ 1649026 h 3320418"/>
                <a:gd name="connsiteX37" fmla="*/ 2628712 w 4255929"/>
                <a:gd name="connsiteY37" fmla="*/ 1136536 h 3320418"/>
                <a:gd name="connsiteX38" fmla="*/ 2606904 w 4255929"/>
                <a:gd name="connsiteY38" fmla="*/ 964867 h 3320418"/>
                <a:gd name="connsiteX39" fmla="*/ 2606904 w 4255929"/>
                <a:gd name="connsiteY39" fmla="*/ 912863 h 3320418"/>
                <a:gd name="connsiteX40" fmla="*/ 2489476 w 4255929"/>
                <a:gd name="connsiteY40" fmla="*/ 1030291 h 3320418"/>
                <a:gd name="connsiteX41" fmla="*/ 2453408 w 4255929"/>
                <a:gd name="connsiteY41" fmla="*/ 1030291 h 3320418"/>
                <a:gd name="connsiteX42" fmla="*/ 2420137 w 4255929"/>
                <a:gd name="connsiteY42" fmla="*/ 997020 h 3320418"/>
                <a:gd name="connsiteX43" fmla="*/ 2412588 w 4255929"/>
                <a:gd name="connsiteY43" fmla="*/ 978847 h 3320418"/>
                <a:gd name="connsiteX44" fmla="*/ 2420137 w 4255929"/>
                <a:gd name="connsiteY44" fmla="*/ 960674 h 3320418"/>
                <a:gd name="connsiteX45" fmla="*/ 2668413 w 4255929"/>
                <a:gd name="connsiteY45" fmla="*/ 712397 h 3320418"/>
                <a:gd name="connsiteX46" fmla="*/ 2916690 w 4255929"/>
                <a:gd name="connsiteY46" fmla="*/ 960674 h 3320418"/>
                <a:gd name="connsiteX47" fmla="*/ 2924239 w 4255929"/>
                <a:gd name="connsiteY47" fmla="*/ 978847 h 3320418"/>
                <a:gd name="connsiteX48" fmla="*/ 2916690 w 4255929"/>
                <a:gd name="connsiteY48" fmla="*/ 997020 h 3320418"/>
                <a:gd name="connsiteX49" fmla="*/ 2883419 w 4255929"/>
                <a:gd name="connsiteY49" fmla="*/ 1030291 h 3320418"/>
                <a:gd name="connsiteX50" fmla="*/ 2847351 w 4255929"/>
                <a:gd name="connsiteY50" fmla="*/ 1030291 h 3320418"/>
                <a:gd name="connsiteX51" fmla="*/ 2708115 w 4255929"/>
                <a:gd name="connsiteY51" fmla="*/ 890776 h 3320418"/>
                <a:gd name="connsiteX52" fmla="*/ 2706158 w 4255929"/>
                <a:gd name="connsiteY52" fmla="*/ 939704 h 3320418"/>
                <a:gd name="connsiteX53" fmla="*/ 2705599 w 4255929"/>
                <a:gd name="connsiteY53" fmla="*/ 964588 h 3320418"/>
                <a:gd name="connsiteX54" fmla="*/ 2751731 w 4255929"/>
                <a:gd name="connsiteY54" fmla="*/ 1192733 h 3320418"/>
                <a:gd name="connsiteX55" fmla="*/ 3291621 w 4255929"/>
                <a:gd name="connsiteY55" fmla="*/ 1550889 h 3320418"/>
                <a:gd name="connsiteX56" fmla="*/ 3757698 w 4255929"/>
                <a:gd name="connsiteY56" fmla="*/ 1319947 h 3320418"/>
                <a:gd name="connsiteX57" fmla="*/ 3827596 w 4255929"/>
                <a:gd name="connsiteY57" fmla="*/ 1389845 h 3320418"/>
                <a:gd name="connsiteX58" fmla="*/ 3291341 w 4255929"/>
                <a:gd name="connsiteY58" fmla="*/ 1649026 h 3320418"/>
                <a:gd name="connsiteX59" fmla="*/ 2992179 w 4255929"/>
                <a:gd name="connsiteY59" fmla="*/ 1252007 h 3320418"/>
                <a:gd name="connsiteX60" fmla="*/ 3238778 w 4255929"/>
                <a:gd name="connsiteY60" fmla="*/ 658716 h 3320418"/>
                <a:gd name="connsiteX61" fmla="*/ 3261705 w 4255929"/>
                <a:gd name="connsiteY61" fmla="*/ 643338 h 3320418"/>
                <a:gd name="connsiteX62" fmla="*/ 3346421 w 4255929"/>
                <a:gd name="connsiteY62" fmla="*/ 643338 h 3320418"/>
                <a:gd name="connsiteX63" fmla="*/ 3369627 w 4255929"/>
                <a:gd name="connsiteY63" fmla="*/ 659554 h 3320418"/>
                <a:gd name="connsiteX64" fmla="*/ 3590783 w 4255929"/>
                <a:gd name="connsiteY64" fmla="*/ 1252846 h 3320418"/>
                <a:gd name="connsiteX65" fmla="*/ 3567577 w 4255929"/>
                <a:gd name="connsiteY65" fmla="*/ 1286397 h 3320418"/>
                <a:gd name="connsiteX66" fmla="*/ 3450429 w 4255929"/>
                <a:gd name="connsiteY66" fmla="*/ 1286397 h 3320418"/>
                <a:gd name="connsiteX67" fmla="*/ 3426943 w 4255929"/>
                <a:gd name="connsiteY67" fmla="*/ 1269341 h 3320418"/>
                <a:gd name="connsiteX68" fmla="*/ 3395070 w 4255929"/>
                <a:gd name="connsiteY68" fmla="*/ 1173442 h 3320418"/>
                <a:gd name="connsiteX69" fmla="*/ 3182860 w 4255929"/>
                <a:gd name="connsiteY69" fmla="*/ 1173442 h 3320418"/>
                <a:gd name="connsiteX70" fmla="*/ 3148471 w 4255929"/>
                <a:gd name="connsiteY70" fmla="*/ 1269901 h 3320418"/>
                <a:gd name="connsiteX71" fmla="*/ 3124985 w 4255929"/>
                <a:gd name="connsiteY71" fmla="*/ 1286397 h 3320418"/>
                <a:gd name="connsiteX72" fmla="*/ 3015386 w 4255929"/>
                <a:gd name="connsiteY72" fmla="*/ 1286397 h 3320418"/>
                <a:gd name="connsiteX73" fmla="*/ 2992179 w 4255929"/>
                <a:gd name="connsiteY73" fmla="*/ 1252007 h 3320418"/>
                <a:gd name="connsiteX74" fmla="*/ 3914549 w 4255929"/>
                <a:gd name="connsiteY74" fmla="*/ 1216778 h 3320418"/>
                <a:gd name="connsiteX75" fmla="*/ 3666273 w 4255929"/>
                <a:gd name="connsiteY75" fmla="*/ 968502 h 3320418"/>
                <a:gd name="connsiteX76" fmla="*/ 3666273 w 4255929"/>
                <a:gd name="connsiteY76" fmla="*/ 932435 h 3320418"/>
                <a:gd name="connsiteX77" fmla="*/ 3699544 w 4255929"/>
                <a:gd name="connsiteY77" fmla="*/ 899163 h 3320418"/>
                <a:gd name="connsiteX78" fmla="*/ 3717717 w 4255929"/>
                <a:gd name="connsiteY78" fmla="*/ 892174 h 3320418"/>
                <a:gd name="connsiteX79" fmla="*/ 3735890 w 4255929"/>
                <a:gd name="connsiteY79" fmla="*/ 899163 h 3320418"/>
                <a:gd name="connsiteX80" fmla="*/ 3875127 w 4255929"/>
                <a:gd name="connsiteY80" fmla="*/ 1038679 h 3320418"/>
                <a:gd name="connsiteX81" fmla="*/ 3877084 w 4255929"/>
                <a:gd name="connsiteY81" fmla="*/ 989751 h 3320418"/>
                <a:gd name="connsiteX82" fmla="*/ 3877643 w 4255929"/>
                <a:gd name="connsiteY82" fmla="*/ 964867 h 3320418"/>
                <a:gd name="connsiteX83" fmla="*/ 3831511 w 4255929"/>
                <a:gd name="connsiteY83" fmla="*/ 736442 h 3320418"/>
                <a:gd name="connsiteX84" fmla="*/ 3291341 w 4255929"/>
                <a:gd name="connsiteY84" fmla="*/ 378566 h 3320418"/>
                <a:gd name="connsiteX85" fmla="*/ 2825264 w 4255929"/>
                <a:gd name="connsiteY85" fmla="*/ 609508 h 3320418"/>
                <a:gd name="connsiteX86" fmla="*/ 2755366 w 4255929"/>
                <a:gd name="connsiteY86" fmla="*/ 539610 h 3320418"/>
                <a:gd name="connsiteX87" fmla="*/ 3291341 w 4255929"/>
                <a:gd name="connsiteY87" fmla="*/ 280429 h 3320418"/>
                <a:gd name="connsiteX88" fmla="*/ 3953971 w 4255929"/>
                <a:gd name="connsiteY88" fmla="*/ 792919 h 3320418"/>
                <a:gd name="connsiteX89" fmla="*/ 3975779 w 4255929"/>
                <a:gd name="connsiteY89" fmla="*/ 964588 h 3320418"/>
                <a:gd name="connsiteX90" fmla="*/ 3975779 w 4255929"/>
                <a:gd name="connsiteY90" fmla="*/ 1016592 h 3320418"/>
                <a:gd name="connsiteX91" fmla="*/ 4093207 w 4255929"/>
                <a:gd name="connsiteY91" fmla="*/ 899163 h 3320418"/>
                <a:gd name="connsiteX92" fmla="*/ 4129275 w 4255929"/>
                <a:gd name="connsiteY92" fmla="*/ 899163 h 3320418"/>
                <a:gd name="connsiteX93" fmla="*/ 4162546 w 4255929"/>
                <a:gd name="connsiteY93" fmla="*/ 932435 h 3320418"/>
                <a:gd name="connsiteX94" fmla="*/ 4170095 w 4255929"/>
                <a:gd name="connsiteY94" fmla="*/ 950608 h 3320418"/>
                <a:gd name="connsiteX95" fmla="*/ 4162546 w 4255929"/>
                <a:gd name="connsiteY95" fmla="*/ 968781 h 3320418"/>
                <a:gd name="connsiteX96" fmla="*/ 3914549 w 4255929"/>
                <a:gd name="connsiteY96" fmla="*/ 1216778 h 3320418"/>
                <a:gd name="connsiteX97" fmla="*/ 3354529 w 4255929"/>
                <a:gd name="connsiteY97" fmla="*/ 1054616 h 3320418"/>
                <a:gd name="connsiteX98" fmla="*/ 3225917 w 4255929"/>
                <a:gd name="connsiteY98" fmla="*/ 1054616 h 3320418"/>
                <a:gd name="connsiteX99" fmla="*/ 3292180 w 4255929"/>
                <a:gd name="connsiteY99" fmla="*/ 868968 h 3320418"/>
                <a:gd name="connsiteX100" fmla="*/ 3293019 w 4255929"/>
                <a:gd name="connsiteY100" fmla="*/ 868968 h 3320418"/>
                <a:gd name="connsiteX101" fmla="*/ 3354529 w 4255929"/>
                <a:gd name="connsiteY101" fmla="*/ 1054616 h 3320418"/>
                <a:gd name="connsiteX0" fmla="*/ 1571859 w 4255929"/>
                <a:gd name="connsiteY0" fmla="*/ 684438 h 3320418"/>
                <a:gd name="connsiteX1" fmla="*/ 2261050 w 4255929"/>
                <a:gd name="connsiteY1" fmla="*/ 722183 h 3320418"/>
                <a:gd name="connsiteX2" fmla="*/ 1571859 w 4255929"/>
                <a:gd name="connsiteY2" fmla="*/ 849396 h 3320418"/>
                <a:gd name="connsiteX3" fmla="*/ 513329 w 4255929"/>
                <a:gd name="connsiteY3" fmla="*/ 959835 h 3320418"/>
                <a:gd name="connsiteX4" fmla="*/ 513329 w 4255929"/>
                <a:gd name="connsiteY4" fmla="*/ 985837 h 3320418"/>
                <a:gd name="connsiteX5" fmla="*/ 1571859 w 4255929"/>
                <a:gd name="connsiteY5" fmla="*/ 1096275 h 3320418"/>
                <a:gd name="connsiteX6" fmla="*/ 2237564 w 4255929"/>
                <a:gd name="connsiteY6" fmla="*/ 1061326 h 3320418"/>
                <a:gd name="connsiteX7" fmla="*/ 2508767 w 4255929"/>
                <a:gd name="connsiteY7" fmla="*/ 1676985 h 3320418"/>
                <a:gd name="connsiteX8" fmla="*/ 1571859 w 4255929"/>
                <a:gd name="connsiteY8" fmla="*/ 1755270 h 3320418"/>
                <a:gd name="connsiteX9" fmla="*/ 377448 w 4255929"/>
                <a:gd name="connsiteY9" fmla="*/ 1549212 h 3320418"/>
                <a:gd name="connsiteX10" fmla="*/ 377448 w 4255929"/>
                <a:gd name="connsiteY10" fmla="*/ 890217 h 3320418"/>
                <a:gd name="connsiteX11" fmla="*/ 1571859 w 4255929"/>
                <a:gd name="connsiteY11" fmla="*/ 684438 h 3320418"/>
                <a:gd name="connsiteX12" fmla="*/ 2646605 w 4255929"/>
                <a:gd name="connsiteY12" fmla="*/ 1803919 h 3320418"/>
                <a:gd name="connsiteX13" fmla="*/ 1571859 w 4255929"/>
                <a:gd name="connsiteY13" fmla="*/ 1919949 h 3320418"/>
                <a:gd name="connsiteX14" fmla="*/ 377448 w 4255929"/>
                <a:gd name="connsiteY14" fmla="*/ 1713890 h 3320418"/>
                <a:gd name="connsiteX15" fmla="*/ 377448 w 4255929"/>
                <a:gd name="connsiteY15" fmla="*/ 1677264 h 3320418"/>
                <a:gd name="connsiteX16" fmla="*/ 0 w 4255929"/>
                <a:gd name="connsiteY16" fmla="*/ 1928896 h 3320418"/>
                <a:gd name="connsiteX17" fmla="*/ 377727 w 4255929"/>
                <a:gd name="connsiteY17" fmla="*/ 1928896 h 3320418"/>
                <a:gd name="connsiteX18" fmla="*/ 377727 w 4255929"/>
                <a:gd name="connsiteY18" fmla="*/ 2290407 h 3320418"/>
                <a:gd name="connsiteX19" fmla="*/ 1572138 w 4255929"/>
                <a:gd name="connsiteY19" fmla="*/ 2496465 h 3320418"/>
                <a:gd name="connsiteX20" fmla="*/ 2766550 w 4255929"/>
                <a:gd name="connsiteY20" fmla="*/ 2290407 h 3320418"/>
                <a:gd name="connsiteX21" fmla="*/ 2766550 w 4255929"/>
                <a:gd name="connsiteY21" fmla="*/ 1883323 h 3320418"/>
                <a:gd name="connsiteX22" fmla="*/ 2646605 w 4255929"/>
                <a:gd name="connsiteY22" fmla="*/ 1803919 h 3320418"/>
                <a:gd name="connsiteX23" fmla="*/ 1571859 w 4255929"/>
                <a:gd name="connsiteY23" fmla="*/ 2661423 h 3320418"/>
                <a:gd name="connsiteX24" fmla="*/ 377448 w 4255929"/>
                <a:gd name="connsiteY24" fmla="*/ 2455365 h 3320418"/>
                <a:gd name="connsiteX25" fmla="*/ 377448 w 4255929"/>
                <a:gd name="connsiteY25" fmla="*/ 3114360 h 3320418"/>
                <a:gd name="connsiteX26" fmla="*/ 1571859 w 4255929"/>
                <a:gd name="connsiteY26" fmla="*/ 3320418 h 3320418"/>
                <a:gd name="connsiteX27" fmla="*/ 2766270 w 4255929"/>
                <a:gd name="connsiteY27" fmla="*/ 3114360 h 3320418"/>
                <a:gd name="connsiteX28" fmla="*/ 2766270 w 4255929"/>
                <a:gd name="connsiteY28" fmla="*/ 2455365 h 3320418"/>
                <a:gd name="connsiteX29" fmla="*/ 1571859 w 4255929"/>
                <a:gd name="connsiteY29" fmla="*/ 2661423 h 3320418"/>
                <a:gd name="connsiteX30" fmla="*/ 3291341 w 4255929"/>
                <a:gd name="connsiteY30" fmla="*/ 0 h 3320418"/>
                <a:gd name="connsiteX31" fmla="*/ 2326754 w 4255929"/>
                <a:gd name="connsiteY31" fmla="*/ 964588 h 3320418"/>
                <a:gd name="connsiteX32" fmla="*/ 3291341 w 4255929"/>
                <a:gd name="connsiteY32" fmla="*/ 1929176 h 3320418"/>
                <a:gd name="connsiteX33" fmla="*/ 4255929 w 4255929"/>
                <a:gd name="connsiteY33" fmla="*/ 964588 h 3320418"/>
                <a:gd name="connsiteX34" fmla="*/ 3291341 w 4255929"/>
                <a:gd name="connsiteY34" fmla="*/ 0 h 3320418"/>
                <a:gd name="connsiteX35" fmla="*/ 3291341 w 4255929"/>
                <a:gd name="connsiteY35" fmla="*/ 1649026 h 3320418"/>
                <a:gd name="connsiteX36" fmla="*/ 2628712 w 4255929"/>
                <a:gd name="connsiteY36" fmla="*/ 1136536 h 3320418"/>
                <a:gd name="connsiteX37" fmla="*/ 2606904 w 4255929"/>
                <a:gd name="connsiteY37" fmla="*/ 964867 h 3320418"/>
                <a:gd name="connsiteX38" fmla="*/ 2606904 w 4255929"/>
                <a:gd name="connsiteY38" fmla="*/ 912863 h 3320418"/>
                <a:gd name="connsiteX39" fmla="*/ 2489476 w 4255929"/>
                <a:gd name="connsiteY39" fmla="*/ 1030291 h 3320418"/>
                <a:gd name="connsiteX40" fmla="*/ 2453408 w 4255929"/>
                <a:gd name="connsiteY40" fmla="*/ 1030291 h 3320418"/>
                <a:gd name="connsiteX41" fmla="*/ 2420137 w 4255929"/>
                <a:gd name="connsiteY41" fmla="*/ 997020 h 3320418"/>
                <a:gd name="connsiteX42" fmla="*/ 2412588 w 4255929"/>
                <a:gd name="connsiteY42" fmla="*/ 978847 h 3320418"/>
                <a:gd name="connsiteX43" fmla="*/ 2420137 w 4255929"/>
                <a:gd name="connsiteY43" fmla="*/ 960674 h 3320418"/>
                <a:gd name="connsiteX44" fmla="*/ 2668413 w 4255929"/>
                <a:gd name="connsiteY44" fmla="*/ 712397 h 3320418"/>
                <a:gd name="connsiteX45" fmla="*/ 2916690 w 4255929"/>
                <a:gd name="connsiteY45" fmla="*/ 960674 h 3320418"/>
                <a:gd name="connsiteX46" fmla="*/ 2924239 w 4255929"/>
                <a:gd name="connsiteY46" fmla="*/ 978847 h 3320418"/>
                <a:gd name="connsiteX47" fmla="*/ 2916690 w 4255929"/>
                <a:gd name="connsiteY47" fmla="*/ 997020 h 3320418"/>
                <a:gd name="connsiteX48" fmla="*/ 2883419 w 4255929"/>
                <a:gd name="connsiteY48" fmla="*/ 1030291 h 3320418"/>
                <a:gd name="connsiteX49" fmla="*/ 2847351 w 4255929"/>
                <a:gd name="connsiteY49" fmla="*/ 1030291 h 3320418"/>
                <a:gd name="connsiteX50" fmla="*/ 2708115 w 4255929"/>
                <a:gd name="connsiteY50" fmla="*/ 890776 h 3320418"/>
                <a:gd name="connsiteX51" fmla="*/ 2706158 w 4255929"/>
                <a:gd name="connsiteY51" fmla="*/ 939704 h 3320418"/>
                <a:gd name="connsiteX52" fmla="*/ 2705599 w 4255929"/>
                <a:gd name="connsiteY52" fmla="*/ 964588 h 3320418"/>
                <a:gd name="connsiteX53" fmla="*/ 2751731 w 4255929"/>
                <a:gd name="connsiteY53" fmla="*/ 1192733 h 3320418"/>
                <a:gd name="connsiteX54" fmla="*/ 3291621 w 4255929"/>
                <a:gd name="connsiteY54" fmla="*/ 1550889 h 3320418"/>
                <a:gd name="connsiteX55" fmla="*/ 3757698 w 4255929"/>
                <a:gd name="connsiteY55" fmla="*/ 1319947 h 3320418"/>
                <a:gd name="connsiteX56" fmla="*/ 3827596 w 4255929"/>
                <a:gd name="connsiteY56" fmla="*/ 1389845 h 3320418"/>
                <a:gd name="connsiteX57" fmla="*/ 3291341 w 4255929"/>
                <a:gd name="connsiteY57" fmla="*/ 1649026 h 3320418"/>
                <a:gd name="connsiteX58" fmla="*/ 2992179 w 4255929"/>
                <a:gd name="connsiteY58" fmla="*/ 1252007 h 3320418"/>
                <a:gd name="connsiteX59" fmla="*/ 3238778 w 4255929"/>
                <a:gd name="connsiteY59" fmla="*/ 658716 h 3320418"/>
                <a:gd name="connsiteX60" fmla="*/ 3261705 w 4255929"/>
                <a:gd name="connsiteY60" fmla="*/ 643338 h 3320418"/>
                <a:gd name="connsiteX61" fmla="*/ 3346421 w 4255929"/>
                <a:gd name="connsiteY61" fmla="*/ 643338 h 3320418"/>
                <a:gd name="connsiteX62" fmla="*/ 3369627 w 4255929"/>
                <a:gd name="connsiteY62" fmla="*/ 659554 h 3320418"/>
                <a:gd name="connsiteX63" fmla="*/ 3590783 w 4255929"/>
                <a:gd name="connsiteY63" fmla="*/ 1252846 h 3320418"/>
                <a:gd name="connsiteX64" fmla="*/ 3567577 w 4255929"/>
                <a:gd name="connsiteY64" fmla="*/ 1286397 h 3320418"/>
                <a:gd name="connsiteX65" fmla="*/ 3450429 w 4255929"/>
                <a:gd name="connsiteY65" fmla="*/ 1286397 h 3320418"/>
                <a:gd name="connsiteX66" fmla="*/ 3426943 w 4255929"/>
                <a:gd name="connsiteY66" fmla="*/ 1269341 h 3320418"/>
                <a:gd name="connsiteX67" fmla="*/ 3395070 w 4255929"/>
                <a:gd name="connsiteY67" fmla="*/ 1173442 h 3320418"/>
                <a:gd name="connsiteX68" fmla="*/ 3182860 w 4255929"/>
                <a:gd name="connsiteY68" fmla="*/ 1173442 h 3320418"/>
                <a:gd name="connsiteX69" fmla="*/ 3148471 w 4255929"/>
                <a:gd name="connsiteY69" fmla="*/ 1269901 h 3320418"/>
                <a:gd name="connsiteX70" fmla="*/ 3124985 w 4255929"/>
                <a:gd name="connsiteY70" fmla="*/ 1286397 h 3320418"/>
                <a:gd name="connsiteX71" fmla="*/ 3015386 w 4255929"/>
                <a:gd name="connsiteY71" fmla="*/ 1286397 h 3320418"/>
                <a:gd name="connsiteX72" fmla="*/ 2992179 w 4255929"/>
                <a:gd name="connsiteY72" fmla="*/ 1252007 h 3320418"/>
                <a:gd name="connsiteX73" fmla="*/ 3914549 w 4255929"/>
                <a:gd name="connsiteY73" fmla="*/ 1216778 h 3320418"/>
                <a:gd name="connsiteX74" fmla="*/ 3666273 w 4255929"/>
                <a:gd name="connsiteY74" fmla="*/ 968502 h 3320418"/>
                <a:gd name="connsiteX75" fmla="*/ 3666273 w 4255929"/>
                <a:gd name="connsiteY75" fmla="*/ 932435 h 3320418"/>
                <a:gd name="connsiteX76" fmla="*/ 3699544 w 4255929"/>
                <a:gd name="connsiteY76" fmla="*/ 899163 h 3320418"/>
                <a:gd name="connsiteX77" fmla="*/ 3717717 w 4255929"/>
                <a:gd name="connsiteY77" fmla="*/ 892174 h 3320418"/>
                <a:gd name="connsiteX78" fmla="*/ 3735890 w 4255929"/>
                <a:gd name="connsiteY78" fmla="*/ 899163 h 3320418"/>
                <a:gd name="connsiteX79" fmla="*/ 3875127 w 4255929"/>
                <a:gd name="connsiteY79" fmla="*/ 1038679 h 3320418"/>
                <a:gd name="connsiteX80" fmla="*/ 3877084 w 4255929"/>
                <a:gd name="connsiteY80" fmla="*/ 989751 h 3320418"/>
                <a:gd name="connsiteX81" fmla="*/ 3877643 w 4255929"/>
                <a:gd name="connsiteY81" fmla="*/ 964867 h 3320418"/>
                <a:gd name="connsiteX82" fmla="*/ 3831511 w 4255929"/>
                <a:gd name="connsiteY82" fmla="*/ 736442 h 3320418"/>
                <a:gd name="connsiteX83" fmla="*/ 3291341 w 4255929"/>
                <a:gd name="connsiteY83" fmla="*/ 378566 h 3320418"/>
                <a:gd name="connsiteX84" fmla="*/ 2825264 w 4255929"/>
                <a:gd name="connsiteY84" fmla="*/ 609508 h 3320418"/>
                <a:gd name="connsiteX85" fmla="*/ 2755366 w 4255929"/>
                <a:gd name="connsiteY85" fmla="*/ 539610 h 3320418"/>
                <a:gd name="connsiteX86" fmla="*/ 3291341 w 4255929"/>
                <a:gd name="connsiteY86" fmla="*/ 280429 h 3320418"/>
                <a:gd name="connsiteX87" fmla="*/ 3953971 w 4255929"/>
                <a:gd name="connsiteY87" fmla="*/ 792919 h 3320418"/>
                <a:gd name="connsiteX88" fmla="*/ 3975779 w 4255929"/>
                <a:gd name="connsiteY88" fmla="*/ 964588 h 3320418"/>
                <a:gd name="connsiteX89" fmla="*/ 3975779 w 4255929"/>
                <a:gd name="connsiteY89" fmla="*/ 1016592 h 3320418"/>
                <a:gd name="connsiteX90" fmla="*/ 4093207 w 4255929"/>
                <a:gd name="connsiteY90" fmla="*/ 899163 h 3320418"/>
                <a:gd name="connsiteX91" fmla="*/ 4129275 w 4255929"/>
                <a:gd name="connsiteY91" fmla="*/ 899163 h 3320418"/>
                <a:gd name="connsiteX92" fmla="*/ 4162546 w 4255929"/>
                <a:gd name="connsiteY92" fmla="*/ 932435 h 3320418"/>
                <a:gd name="connsiteX93" fmla="*/ 4170095 w 4255929"/>
                <a:gd name="connsiteY93" fmla="*/ 950608 h 3320418"/>
                <a:gd name="connsiteX94" fmla="*/ 4162546 w 4255929"/>
                <a:gd name="connsiteY94" fmla="*/ 968781 h 3320418"/>
                <a:gd name="connsiteX95" fmla="*/ 3914549 w 4255929"/>
                <a:gd name="connsiteY95" fmla="*/ 1216778 h 3320418"/>
                <a:gd name="connsiteX96" fmla="*/ 3354529 w 4255929"/>
                <a:gd name="connsiteY96" fmla="*/ 1054616 h 3320418"/>
                <a:gd name="connsiteX97" fmla="*/ 3225917 w 4255929"/>
                <a:gd name="connsiteY97" fmla="*/ 1054616 h 3320418"/>
                <a:gd name="connsiteX98" fmla="*/ 3292180 w 4255929"/>
                <a:gd name="connsiteY98" fmla="*/ 868968 h 3320418"/>
                <a:gd name="connsiteX99" fmla="*/ 3293019 w 4255929"/>
                <a:gd name="connsiteY99" fmla="*/ 868968 h 3320418"/>
                <a:gd name="connsiteX100" fmla="*/ 3354529 w 4255929"/>
                <a:gd name="connsiteY100" fmla="*/ 1054616 h 3320418"/>
                <a:gd name="connsiteX0" fmla="*/ 1571859 w 4255929"/>
                <a:gd name="connsiteY0" fmla="*/ 684438 h 3320418"/>
                <a:gd name="connsiteX1" fmla="*/ 1571859 w 4255929"/>
                <a:gd name="connsiteY1" fmla="*/ 849396 h 3320418"/>
                <a:gd name="connsiteX2" fmla="*/ 513329 w 4255929"/>
                <a:gd name="connsiteY2" fmla="*/ 959835 h 3320418"/>
                <a:gd name="connsiteX3" fmla="*/ 513329 w 4255929"/>
                <a:gd name="connsiteY3" fmla="*/ 985837 h 3320418"/>
                <a:gd name="connsiteX4" fmla="*/ 1571859 w 4255929"/>
                <a:gd name="connsiteY4" fmla="*/ 1096275 h 3320418"/>
                <a:gd name="connsiteX5" fmla="*/ 2237564 w 4255929"/>
                <a:gd name="connsiteY5" fmla="*/ 1061326 h 3320418"/>
                <a:gd name="connsiteX6" fmla="*/ 2508767 w 4255929"/>
                <a:gd name="connsiteY6" fmla="*/ 1676985 h 3320418"/>
                <a:gd name="connsiteX7" fmla="*/ 1571859 w 4255929"/>
                <a:gd name="connsiteY7" fmla="*/ 1755270 h 3320418"/>
                <a:gd name="connsiteX8" fmla="*/ 377448 w 4255929"/>
                <a:gd name="connsiteY8" fmla="*/ 1549212 h 3320418"/>
                <a:gd name="connsiteX9" fmla="*/ 377448 w 4255929"/>
                <a:gd name="connsiteY9" fmla="*/ 890217 h 3320418"/>
                <a:gd name="connsiteX10" fmla="*/ 1571859 w 4255929"/>
                <a:gd name="connsiteY10" fmla="*/ 684438 h 3320418"/>
                <a:gd name="connsiteX11" fmla="*/ 2646605 w 4255929"/>
                <a:gd name="connsiteY11" fmla="*/ 1803919 h 3320418"/>
                <a:gd name="connsiteX12" fmla="*/ 1571859 w 4255929"/>
                <a:gd name="connsiteY12" fmla="*/ 1919949 h 3320418"/>
                <a:gd name="connsiteX13" fmla="*/ 377448 w 4255929"/>
                <a:gd name="connsiteY13" fmla="*/ 1713890 h 3320418"/>
                <a:gd name="connsiteX14" fmla="*/ 377448 w 4255929"/>
                <a:gd name="connsiteY14" fmla="*/ 1677264 h 3320418"/>
                <a:gd name="connsiteX15" fmla="*/ 0 w 4255929"/>
                <a:gd name="connsiteY15" fmla="*/ 1928896 h 3320418"/>
                <a:gd name="connsiteX16" fmla="*/ 377727 w 4255929"/>
                <a:gd name="connsiteY16" fmla="*/ 1928896 h 3320418"/>
                <a:gd name="connsiteX17" fmla="*/ 377727 w 4255929"/>
                <a:gd name="connsiteY17" fmla="*/ 2290407 h 3320418"/>
                <a:gd name="connsiteX18" fmla="*/ 1572138 w 4255929"/>
                <a:gd name="connsiteY18" fmla="*/ 2496465 h 3320418"/>
                <a:gd name="connsiteX19" fmla="*/ 2766550 w 4255929"/>
                <a:gd name="connsiteY19" fmla="*/ 2290407 h 3320418"/>
                <a:gd name="connsiteX20" fmla="*/ 2766550 w 4255929"/>
                <a:gd name="connsiteY20" fmla="*/ 1883323 h 3320418"/>
                <a:gd name="connsiteX21" fmla="*/ 2646605 w 4255929"/>
                <a:gd name="connsiteY21" fmla="*/ 1803919 h 3320418"/>
                <a:gd name="connsiteX22" fmla="*/ 1571859 w 4255929"/>
                <a:gd name="connsiteY22" fmla="*/ 2661423 h 3320418"/>
                <a:gd name="connsiteX23" fmla="*/ 377448 w 4255929"/>
                <a:gd name="connsiteY23" fmla="*/ 2455365 h 3320418"/>
                <a:gd name="connsiteX24" fmla="*/ 377448 w 4255929"/>
                <a:gd name="connsiteY24" fmla="*/ 3114360 h 3320418"/>
                <a:gd name="connsiteX25" fmla="*/ 1571859 w 4255929"/>
                <a:gd name="connsiteY25" fmla="*/ 3320418 h 3320418"/>
                <a:gd name="connsiteX26" fmla="*/ 2766270 w 4255929"/>
                <a:gd name="connsiteY26" fmla="*/ 3114360 h 3320418"/>
                <a:gd name="connsiteX27" fmla="*/ 2766270 w 4255929"/>
                <a:gd name="connsiteY27" fmla="*/ 2455365 h 3320418"/>
                <a:gd name="connsiteX28" fmla="*/ 1571859 w 4255929"/>
                <a:gd name="connsiteY28" fmla="*/ 2661423 h 3320418"/>
                <a:gd name="connsiteX29" fmla="*/ 3291341 w 4255929"/>
                <a:gd name="connsiteY29" fmla="*/ 0 h 3320418"/>
                <a:gd name="connsiteX30" fmla="*/ 2326754 w 4255929"/>
                <a:gd name="connsiteY30" fmla="*/ 964588 h 3320418"/>
                <a:gd name="connsiteX31" fmla="*/ 3291341 w 4255929"/>
                <a:gd name="connsiteY31" fmla="*/ 1929176 h 3320418"/>
                <a:gd name="connsiteX32" fmla="*/ 4255929 w 4255929"/>
                <a:gd name="connsiteY32" fmla="*/ 964588 h 3320418"/>
                <a:gd name="connsiteX33" fmla="*/ 3291341 w 4255929"/>
                <a:gd name="connsiteY33" fmla="*/ 0 h 3320418"/>
                <a:gd name="connsiteX34" fmla="*/ 3291341 w 4255929"/>
                <a:gd name="connsiteY34" fmla="*/ 1649026 h 3320418"/>
                <a:gd name="connsiteX35" fmla="*/ 2628712 w 4255929"/>
                <a:gd name="connsiteY35" fmla="*/ 1136536 h 3320418"/>
                <a:gd name="connsiteX36" fmla="*/ 2606904 w 4255929"/>
                <a:gd name="connsiteY36" fmla="*/ 964867 h 3320418"/>
                <a:gd name="connsiteX37" fmla="*/ 2606904 w 4255929"/>
                <a:gd name="connsiteY37" fmla="*/ 912863 h 3320418"/>
                <a:gd name="connsiteX38" fmla="*/ 2489476 w 4255929"/>
                <a:gd name="connsiteY38" fmla="*/ 1030291 h 3320418"/>
                <a:gd name="connsiteX39" fmla="*/ 2453408 w 4255929"/>
                <a:gd name="connsiteY39" fmla="*/ 1030291 h 3320418"/>
                <a:gd name="connsiteX40" fmla="*/ 2420137 w 4255929"/>
                <a:gd name="connsiteY40" fmla="*/ 997020 h 3320418"/>
                <a:gd name="connsiteX41" fmla="*/ 2412588 w 4255929"/>
                <a:gd name="connsiteY41" fmla="*/ 978847 h 3320418"/>
                <a:gd name="connsiteX42" fmla="*/ 2420137 w 4255929"/>
                <a:gd name="connsiteY42" fmla="*/ 960674 h 3320418"/>
                <a:gd name="connsiteX43" fmla="*/ 2668413 w 4255929"/>
                <a:gd name="connsiteY43" fmla="*/ 712397 h 3320418"/>
                <a:gd name="connsiteX44" fmla="*/ 2916690 w 4255929"/>
                <a:gd name="connsiteY44" fmla="*/ 960674 h 3320418"/>
                <a:gd name="connsiteX45" fmla="*/ 2924239 w 4255929"/>
                <a:gd name="connsiteY45" fmla="*/ 978847 h 3320418"/>
                <a:gd name="connsiteX46" fmla="*/ 2916690 w 4255929"/>
                <a:gd name="connsiteY46" fmla="*/ 997020 h 3320418"/>
                <a:gd name="connsiteX47" fmla="*/ 2883419 w 4255929"/>
                <a:gd name="connsiteY47" fmla="*/ 1030291 h 3320418"/>
                <a:gd name="connsiteX48" fmla="*/ 2847351 w 4255929"/>
                <a:gd name="connsiteY48" fmla="*/ 1030291 h 3320418"/>
                <a:gd name="connsiteX49" fmla="*/ 2708115 w 4255929"/>
                <a:gd name="connsiteY49" fmla="*/ 890776 h 3320418"/>
                <a:gd name="connsiteX50" fmla="*/ 2706158 w 4255929"/>
                <a:gd name="connsiteY50" fmla="*/ 939704 h 3320418"/>
                <a:gd name="connsiteX51" fmla="*/ 2705599 w 4255929"/>
                <a:gd name="connsiteY51" fmla="*/ 964588 h 3320418"/>
                <a:gd name="connsiteX52" fmla="*/ 2751731 w 4255929"/>
                <a:gd name="connsiteY52" fmla="*/ 1192733 h 3320418"/>
                <a:gd name="connsiteX53" fmla="*/ 3291621 w 4255929"/>
                <a:gd name="connsiteY53" fmla="*/ 1550889 h 3320418"/>
                <a:gd name="connsiteX54" fmla="*/ 3757698 w 4255929"/>
                <a:gd name="connsiteY54" fmla="*/ 1319947 h 3320418"/>
                <a:gd name="connsiteX55" fmla="*/ 3827596 w 4255929"/>
                <a:gd name="connsiteY55" fmla="*/ 1389845 h 3320418"/>
                <a:gd name="connsiteX56" fmla="*/ 3291341 w 4255929"/>
                <a:gd name="connsiteY56" fmla="*/ 1649026 h 3320418"/>
                <a:gd name="connsiteX57" fmla="*/ 2992179 w 4255929"/>
                <a:gd name="connsiteY57" fmla="*/ 1252007 h 3320418"/>
                <a:gd name="connsiteX58" fmla="*/ 3238778 w 4255929"/>
                <a:gd name="connsiteY58" fmla="*/ 658716 h 3320418"/>
                <a:gd name="connsiteX59" fmla="*/ 3261705 w 4255929"/>
                <a:gd name="connsiteY59" fmla="*/ 643338 h 3320418"/>
                <a:gd name="connsiteX60" fmla="*/ 3346421 w 4255929"/>
                <a:gd name="connsiteY60" fmla="*/ 643338 h 3320418"/>
                <a:gd name="connsiteX61" fmla="*/ 3369627 w 4255929"/>
                <a:gd name="connsiteY61" fmla="*/ 659554 h 3320418"/>
                <a:gd name="connsiteX62" fmla="*/ 3590783 w 4255929"/>
                <a:gd name="connsiteY62" fmla="*/ 1252846 h 3320418"/>
                <a:gd name="connsiteX63" fmla="*/ 3567577 w 4255929"/>
                <a:gd name="connsiteY63" fmla="*/ 1286397 h 3320418"/>
                <a:gd name="connsiteX64" fmla="*/ 3450429 w 4255929"/>
                <a:gd name="connsiteY64" fmla="*/ 1286397 h 3320418"/>
                <a:gd name="connsiteX65" fmla="*/ 3426943 w 4255929"/>
                <a:gd name="connsiteY65" fmla="*/ 1269341 h 3320418"/>
                <a:gd name="connsiteX66" fmla="*/ 3395070 w 4255929"/>
                <a:gd name="connsiteY66" fmla="*/ 1173442 h 3320418"/>
                <a:gd name="connsiteX67" fmla="*/ 3182860 w 4255929"/>
                <a:gd name="connsiteY67" fmla="*/ 1173442 h 3320418"/>
                <a:gd name="connsiteX68" fmla="*/ 3148471 w 4255929"/>
                <a:gd name="connsiteY68" fmla="*/ 1269901 h 3320418"/>
                <a:gd name="connsiteX69" fmla="*/ 3124985 w 4255929"/>
                <a:gd name="connsiteY69" fmla="*/ 1286397 h 3320418"/>
                <a:gd name="connsiteX70" fmla="*/ 3015386 w 4255929"/>
                <a:gd name="connsiteY70" fmla="*/ 1286397 h 3320418"/>
                <a:gd name="connsiteX71" fmla="*/ 2992179 w 4255929"/>
                <a:gd name="connsiteY71" fmla="*/ 1252007 h 3320418"/>
                <a:gd name="connsiteX72" fmla="*/ 3914549 w 4255929"/>
                <a:gd name="connsiteY72" fmla="*/ 1216778 h 3320418"/>
                <a:gd name="connsiteX73" fmla="*/ 3666273 w 4255929"/>
                <a:gd name="connsiteY73" fmla="*/ 968502 h 3320418"/>
                <a:gd name="connsiteX74" fmla="*/ 3666273 w 4255929"/>
                <a:gd name="connsiteY74" fmla="*/ 932435 h 3320418"/>
                <a:gd name="connsiteX75" fmla="*/ 3699544 w 4255929"/>
                <a:gd name="connsiteY75" fmla="*/ 899163 h 3320418"/>
                <a:gd name="connsiteX76" fmla="*/ 3717717 w 4255929"/>
                <a:gd name="connsiteY76" fmla="*/ 892174 h 3320418"/>
                <a:gd name="connsiteX77" fmla="*/ 3735890 w 4255929"/>
                <a:gd name="connsiteY77" fmla="*/ 899163 h 3320418"/>
                <a:gd name="connsiteX78" fmla="*/ 3875127 w 4255929"/>
                <a:gd name="connsiteY78" fmla="*/ 1038679 h 3320418"/>
                <a:gd name="connsiteX79" fmla="*/ 3877084 w 4255929"/>
                <a:gd name="connsiteY79" fmla="*/ 989751 h 3320418"/>
                <a:gd name="connsiteX80" fmla="*/ 3877643 w 4255929"/>
                <a:gd name="connsiteY80" fmla="*/ 964867 h 3320418"/>
                <a:gd name="connsiteX81" fmla="*/ 3831511 w 4255929"/>
                <a:gd name="connsiteY81" fmla="*/ 736442 h 3320418"/>
                <a:gd name="connsiteX82" fmla="*/ 3291341 w 4255929"/>
                <a:gd name="connsiteY82" fmla="*/ 378566 h 3320418"/>
                <a:gd name="connsiteX83" fmla="*/ 2825264 w 4255929"/>
                <a:gd name="connsiteY83" fmla="*/ 609508 h 3320418"/>
                <a:gd name="connsiteX84" fmla="*/ 2755366 w 4255929"/>
                <a:gd name="connsiteY84" fmla="*/ 539610 h 3320418"/>
                <a:gd name="connsiteX85" fmla="*/ 3291341 w 4255929"/>
                <a:gd name="connsiteY85" fmla="*/ 280429 h 3320418"/>
                <a:gd name="connsiteX86" fmla="*/ 3953971 w 4255929"/>
                <a:gd name="connsiteY86" fmla="*/ 792919 h 3320418"/>
                <a:gd name="connsiteX87" fmla="*/ 3975779 w 4255929"/>
                <a:gd name="connsiteY87" fmla="*/ 964588 h 3320418"/>
                <a:gd name="connsiteX88" fmla="*/ 3975779 w 4255929"/>
                <a:gd name="connsiteY88" fmla="*/ 1016592 h 3320418"/>
                <a:gd name="connsiteX89" fmla="*/ 4093207 w 4255929"/>
                <a:gd name="connsiteY89" fmla="*/ 899163 h 3320418"/>
                <a:gd name="connsiteX90" fmla="*/ 4129275 w 4255929"/>
                <a:gd name="connsiteY90" fmla="*/ 899163 h 3320418"/>
                <a:gd name="connsiteX91" fmla="*/ 4162546 w 4255929"/>
                <a:gd name="connsiteY91" fmla="*/ 932435 h 3320418"/>
                <a:gd name="connsiteX92" fmla="*/ 4170095 w 4255929"/>
                <a:gd name="connsiteY92" fmla="*/ 950608 h 3320418"/>
                <a:gd name="connsiteX93" fmla="*/ 4162546 w 4255929"/>
                <a:gd name="connsiteY93" fmla="*/ 968781 h 3320418"/>
                <a:gd name="connsiteX94" fmla="*/ 3914549 w 4255929"/>
                <a:gd name="connsiteY94" fmla="*/ 1216778 h 3320418"/>
                <a:gd name="connsiteX95" fmla="*/ 3354529 w 4255929"/>
                <a:gd name="connsiteY95" fmla="*/ 1054616 h 3320418"/>
                <a:gd name="connsiteX96" fmla="*/ 3225917 w 4255929"/>
                <a:gd name="connsiteY96" fmla="*/ 1054616 h 3320418"/>
                <a:gd name="connsiteX97" fmla="*/ 3292180 w 4255929"/>
                <a:gd name="connsiteY97" fmla="*/ 868968 h 3320418"/>
                <a:gd name="connsiteX98" fmla="*/ 3293019 w 4255929"/>
                <a:gd name="connsiteY98" fmla="*/ 868968 h 3320418"/>
                <a:gd name="connsiteX99" fmla="*/ 3354529 w 4255929"/>
                <a:gd name="connsiteY99" fmla="*/ 1054616 h 3320418"/>
                <a:gd name="connsiteX0" fmla="*/ 377448 w 4255929"/>
                <a:gd name="connsiteY0" fmla="*/ 890217 h 3320418"/>
                <a:gd name="connsiteX1" fmla="*/ 1571859 w 4255929"/>
                <a:gd name="connsiteY1" fmla="*/ 849396 h 3320418"/>
                <a:gd name="connsiteX2" fmla="*/ 513329 w 4255929"/>
                <a:gd name="connsiteY2" fmla="*/ 959835 h 3320418"/>
                <a:gd name="connsiteX3" fmla="*/ 513329 w 4255929"/>
                <a:gd name="connsiteY3" fmla="*/ 985837 h 3320418"/>
                <a:gd name="connsiteX4" fmla="*/ 1571859 w 4255929"/>
                <a:gd name="connsiteY4" fmla="*/ 1096275 h 3320418"/>
                <a:gd name="connsiteX5" fmla="*/ 2237564 w 4255929"/>
                <a:gd name="connsiteY5" fmla="*/ 1061326 h 3320418"/>
                <a:gd name="connsiteX6" fmla="*/ 2508767 w 4255929"/>
                <a:gd name="connsiteY6" fmla="*/ 1676985 h 3320418"/>
                <a:gd name="connsiteX7" fmla="*/ 1571859 w 4255929"/>
                <a:gd name="connsiteY7" fmla="*/ 1755270 h 3320418"/>
                <a:gd name="connsiteX8" fmla="*/ 377448 w 4255929"/>
                <a:gd name="connsiteY8" fmla="*/ 1549212 h 3320418"/>
                <a:gd name="connsiteX9" fmla="*/ 377448 w 4255929"/>
                <a:gd name="connsiteY9" fmla="*/ 890217 h 3320418"/>
                <a:gd name="connsiteX10" fmla="*/ 2646605 w 4255929"/>
                <a:gd name="connsiteY10" fmla="*/ 1803919 h 3320418"/>
                <a:gd name="connsiteX11" fmla="*/ 1571859 w 4255929"/>
                <a:gd name="connsiteY11" fmla="*/ 1919949 h 3320418"/>
                <a:gd name="connsiteX12" fmla="*/ 377448 w 4255929"/>
                <a:gd name="connsiteY12" fmla="*/ 1713890 h 3320418"/>
                <a:gd name="connsiteX13" fmla="*/ 377448 w 4255929"/>
                <a:gd name="connsiteY13" fmla="*/ 1677264 h 3320418"/>
                <a:gd name="connsiteX14" fmla="*/ 0 w 4255929"/>
                <a:gd name="connsiteY14" fmla="*/ 1928896 h 3320418"/>
                <a:gd name="connsiteX15" fmla="*/ 377727 w 4255929"/>
                <a:gd name="connsiteY15" fmla="*/ 1928896 h 3320418"/>
                <a:gd name="connsiteX16" fmla="*/ 377727 w 4255929"/>
                <a:gd name="connsiteY16" fmla="*/ 2290407 h 3320418"/>
                <a:gd name="connsiteX17" fmla="*/ 1572138 w 4255929"/>
                <a:gd name="connsiteY17" fmla="*/ 2496465 h 3320418"/>
                <a:gd name="connsiteX18" fmla="*/ 2766550 w 4255929"/>
                <a:gd name="connsiteY18" fmla="*/ 2290407 h 3320418"/>
                <a:gd name="connsiteX19" fmla="*/ 2766550 w 4255929"/>
                <a:gd name="connsiteY19" fmla="*/ 1883323 h 3320418"/>
                <a:gd name="connsiteX20" fmla="*/ 2646605 w 4255929"/>
                <a:gd name="connsiteY20" fmla="*/ 1803919 h 3320418"/>
                <a:gd name="connsiteX21" fmla="*/ 1571859 w 4255929"/>
                <a:gd name="connsiteY21" fmla="*/ 2661423 h 3320418"/>
                <a:gd name="connsiteX22" fmla="*/ 377448 w 4255929"/>
                <a:gd name="connsiteY22" fmla="*/ 2455365 h 3320418"/>
                <a:gd name="connsiteX23" fmla="*/ 377448 w 4255929"/>
                <a:gd name="connsiteY23" fmla="*/ 3114360 h 3320418"/>
                <a:gd name="connsiteX24" fmla="*/ 1571859 w 4255929"/>
                <a:gd name="connsiteY24" fmla="*/ 3320418 h 3320418"/>
                <a:gd name="connsiteX25" fmla="*/ 2766270 w 4255929"/>
                <a:gd name="connsiteY25" fmla="*/ 3114360 h 3320418"/>
                <a:gd name="connsiteX26" fmla="*/ 2766270 w 4255929"/>
                <a:gd name="connsiteY26" fmla="*/ 2455365 h 3320418"/>
                <a:gd name="connsiteX27" fmla="*/ 1571859 w 4255929"/>
                <a:gd name="connsiteY27" fmla="*/ 2661423 h 3320418"/>
                <a:gd name="connsiteX28" fmla="*/ 3291341 w 4255929"/>
                <a:gd name="connsiteY28" fmla="*/ 0 h 3320418"/>
                <a:gd name="connsiteX29" fmla="*/ 2326754 w 4255929"/>
                <a:gd name="connsiteY29" fmla="*/ 964588 h 3320418"/>
                <a:gd name="connsiteX30" fmla="*/ 3291341 w 4255929"/>
                <a:gd name="connsiteY30" fmla="*/ 1929176 h 3320418"/>
                <a:gd name="connsiteX31" fmla="*/ 4255929 w 4255929"/>
                <a:gd name="connsiteY31" fmla="*/ 964588 h 3320418"/>
                <a:gd name="connsiteX32" fmla="*/ 3291341 w 4255929"/>
                <a:gd name="connsiteY32" fmla="*/ 0 h 3320418"/>
                <a:gd name="connsiteX33" fmla="*/ 3291341 w 4255929"/>
                <a:gd name="connsiteY33" fmla="*/ 1649026 h 3320418"/>
                <a:gd name="connsiteX34" fmla="*/ 2628712 w 4255929"/>
                <a:gd name="connsiteY34" fmla="*/ 1136536 h 3320418"/>
                <a:gd name="connsiteX35" fmla="*/ 2606904 w 4255929"/>
                <a:gd name="connsiteY35" fmla="*/ 964867 h 3320418"/>
                <a:gd name="connsiteX36" fmla="*/ 2606904 w 4255929"/>
                <a:gd name="connsiteY36" fmla="*/ 912863 h 3320418"/>
                <a:gd name="connsiteX37" fmla="*/ 2489476 w 4255929"/>
                <a:gd name="connsiteY37" fmla="*/ 1030291 h 3320418"/>
                <a:gd name="connsiteX38" fmla="*/ 2453408 w 4255929"/>
                <a:gd name="connsiteY38" fmla="*/ 1030291 h 3320418"/>
                <a:gd name="connsiteX39" fmla="*/ 2420137 w 4255929"/>
                <a:gd name="connsiteY39" fmla="*/ 997020 h 3320418"/>
                <a:gd name="connsiteX40" fmla="*/ 2412588 w 4255929"/>
                <a:gd name="connsiteY40" fmla="*/ 978847 h 3320418"/>
                <a:gd name="connsiteX41" fmla="*/ 2420137 w 4255929"/>
                <a:gd name="connsiteY41" fmla="*/ 960674 h 3320418"/>
                <a:gd name="connsiteX42" fmla="*/ 2668413 w 4255929"/>
                <a:gd name="connsiteY42" fmla="*/ 712397 h 3320418"/>
                <a:gd name="connsiteX43" fmla="*/ 2916690 w 4255929"/>
                <a:gd name="connsiteY43" fmla="*/ 960674 h 3320418"/>
                <a:gd name="connsiteX44" fmla="*/ 2924239 w 4255929"/>
                <a:gd name="connsiteY44" fmla="*/ 978847 h 3320418"/>
                <a:gd name="connsiteX45" fmla="*/ 2916690 w 4255929"/>
                <a:gd name="connsiteY45" fmla="*/ 997020 h 3320418"/>
                <a:gd name="connsiteX46" fmla="*/ 2883419 w 4255929"/>
                <a:gd name="connsiteY46" fmla="*/ 1030291 h 3320418"/>
                <a:gd name="connsiteX47" fmla="*/ 2847351 w 4255929"/>
                <a:gd name="connsiteY47" fmla="*/ 1030291 h 3320418"/>
                <a:gd name="connsiteX48" fmla="*/ 2708115 w 4255929"/>
                <a:gd name="connsiteY48" fmla="*/ 890776 h 3320418"/>
                <a:gd name="connsiteX49" fmla="*/ 2706158 w 4255929"/>
                <a:gd name="connsiteY49" fmla="*/ 939704 h 3320418"/>
                <a:gd name="connsiteX50" fmla="*/ 2705599 w 4255929"/>
                <a:gd name="connsiteY50" fmla="*/ 964588 h 3320418"/>
                <a:gd name="connsiteX51" fmla="*/ 2751731 w 4255929"/>
                <a:gd name="connsiteY51" fmla="*/ 1192733 h 3320418"/>
                <a:gd name="connsiteX52" fmla="*/ 3291621 w 4255929"/>
                <a:gd name="connsiteY52" fmla="*/ 1550889 h 3320418"/>
                <a:gd name="connsiteX53" fmla="*/ 3757698 w 4255929"/>
                <a:gd name="connsiteY53" fmla="*/ 1319947 h 3320418"/>
                <a:gd name="connsiteX54" fmla="*/ 3827596 w 4255929"/>
                <a:gd name="connsiteY54" fmla="*/ 1389845 h 3320418"/>
                <a:gd name="connsiteX55" fmla="*/ 3291341 w 4255929"/>
                <a:gd name="connsiteY55" fmla="*/ 1649026 h 3320418"/>
                <a:gd name="connsiteX56" fmla="*/ 2992179 w 4255929"/>
                <a:gd name="connsiteY56" fmla="*/ 1252007 h 3320418"/>
                <a:gd name="connsiteX57" fmla="*/ 3238778 w 4255929"/>
                <a:gd name="connsiteY57" fmla="*/ 658716 h 3320418"/>
                <a:gd name="connsiteX58" fmla="*/ 3261705 w 4255929"/>
                <a:gd name="connsiteY58" fmla="*/ 643338 h 3320418"/>
                <a:gd name="connsiteX59" fmla="*/ 3346421 w 4255929"/>
                <a:gd name="connsiteY59" fmla="*/ 643338 h 3320418"/>
                <a:gd name="connsiteX60" fmla="*/ 3369627 w 4255929"/>
                <a:gd name="connsiteY60" fmla="*/ 659554 h 3320418"/>
                <a:gd name="connsiteX61" fmla="*/ 3590783 w 4255929"/>
                <a:gd name="connsiteY61" fmla="*/ 1252846 h 3320418"/>
                <a:gd name="connsiteX62" fmla="*/ 3567577 w 4255929"/>
                <a:gd name="connsiteY62" fmla="*/ 1286397 h 3320418"/>
                <a:gd name="connsiteX63" fmla="*/ 3450429 w 4255929"/>
                <a:gd name="connsiteY63" fmla="*/ 1286397 h 3320418"/>
                <a:gd name="connsiteX64" fmla="*/ 3426943 w 4255929"/>
                <a:gd name="connsiteY64" fmla="*/ 1269341 h 3320418"/>
                <a:gd name="connsiteX65" fmla="*/ 3395070 w 4255929"/>
                <a:gd name="connsiteY65" fmla="*/ 1173442 h 3320418"/>
                <a:gd name="connsiteX66" fmla="*/ 3182860 w 4255929"/>
                <a:gd name="connsiteY66" fmla="*/ 1173442 h 3320418"/>
                <a:gd name="connsiteX67" fmla="*/ 3148471 w 4255929"/>
                <a:gd name="connsiteY67" fmla="*/ 1269901 h 3320418"/>
                <a:gd name="connsiteX68" fmla="*/ 3124985 w 4255929"/>
                <a:gd name="connsiteY68" fmla="*/ 1286397 h 3320418"/>
                <a:gd name="connsiteX69" fmla="*/ 3015386 w 4255929"/>
                <a:gd name="connsiteY69" fmla="*/ 1286397 h 3320418"/>
                <a:gd name="connsiteX70" fmla="*/ 2992179 w 4255929"/>
                <a:gd name="connsiteY70" fmla="*/ 1252007 h 3320418"/>
                <a:gd name="connsiteX71" fmla="*/ 3914549 w 4255929"/>
                <a:gd name="connsiteY71" fmla="*/ 1216778 h 3320418"/>
                <a:gd name="connsiteX72" fmla="*/ 3666273 w 4255929"/>
                <a:gd name="connsiteY72" fmla="*/ 968502 h 3320418"/>
                <a:gd name="connsiteX73" fmla="*/ 3666273 w 4255929"/>
                <a:gd name="connsiteY73" fmla="*/ 932435 h 3320418"/>
                <a:gd name="connsiteX74" fmla="*/ 3699544 w 4255929"/>
                <a:gd name="connsiteY74" fmla="*/ 899163 h 3320418"/>
                <a:gd name="connsiteX75" fmla="*/ 3717717 w 4255929"/>
                <a:gd name="connsiteY75" fmla="*/ 892174 h 3320418"/>
                <a:gd name="connsiteX76" fmla="*/ 3735890 w 4255929"/>
                <a:gd name="connsiteY76" fmla="*/ 899163 h 3320418"/>
                <a:gd name="connsiteX77" fmla="*/ 3875127 w 4255929"/>
                <a:gd name="connsiteY77" fmla="*/ 1038679 h 3320418"/>
                <a:gd name="connsiteX78" fmla="*/ 3877084 w 4255929"/>
                <a:gd name="connsiteY78" fmla="*/ 989751 h 3320418"/>
                <a:gd name="connsiteX79" fmla="*/ 3877643 w 4255929"/>
                <a:gd name="connsiteY79" fmla="*/ 964867 h 3320418"/>
                <a:gd name="connsiteX80" fmla="*/ 3831511 w 4255929"/>
                <a:gd name="connsiteY80" fmla="*/ 736442 h 3320418"/>
                <a:gd name="connsiteX81" fmla="*/ 3291341 w 4255929"/>
                <a:gd name="connsiteY81" fmla="*/ 378566 h 3320418"/>
                <a:gd name="connsiteX82" fmla="*/ 2825264 w 4255929"/>
                <a:gd name="connsiteY82" fmla="*/ 609508 h 3320418"/>
                <a:gd name="connsiteX83" fmla="*/ 2755366 w 4255929"/>
                <a:gd name="connsiteY83" fmla="*/ 539610 h 3320418"/>
                <a:gd name="connsiteX84" fmla="*/ 3291341 w 4255929"/>
                <a:gd name="connsiteY84" fmla="*/ 280429 h 3320418"/>
                <a:gd name="connsiteX85" fmla="*/ 3953971 w 4255929"/>
                <a:gd name="connsiteY85" fmla="*/ 792919 h 3320418"/>
                <a:gd name="connsiteX86" fmla="*/ 3975779 w 4255929"/>
                <a:gd name="connsiteY86" fmla="*/ 964588 h 3320418"/>
                <a:gd name="connsiteX87" fmla="*/ 3975779 w 4255929"/>
                <a:gd name="connsiteY87" fmla="*/ 1016592 h 3320418"/>
                <a:gd name="connsiteX88" fmla="*/ 4093207 w 4255929"/>
                <a:gd name="connsiteY88" fmla="*/ 899163 h 3320418"/>
                <a:gd name="connsiteX89" fmla="*/ 4129275 w 4255929"/>
                <a:gd name="connsiteY89" fmla="*/ 899163 h 3320418"/>
                <a:gd name="connsiteX90" fmla="*/ 4162546 w 4255929"/>
                <a:gd name="connsiteY90" fmla="*/ 932435 h 3320418"/>
                <a:gd name="connsiteX91" fmla="*/ 4170095 w 4255929"/>
                <a:gd name="connsiteY91" fmla="*/ 950608 h 3320418"/>
                <a:gd name="connsiteX92" fmla="*/ 4162546 w 4255929"/>
                <a:gd name="connsiteY92" fmla="*/ 968781 h 3320418"/>
                <a:gd name="connsiteX93" fmla="*/ 3914549 w 4255929"/>
                <a:gd name="connsiteY93" fmla="*/ 1216778 h 3320418"/>
                <a:gd name="connsiteX94" fmla="*/ 3354529 w 4255929"/>
                <a:gd name="connsiteY94" fmla="*/ 1054616 h 3320418"/>
                <a:gd name="connsiteX95" fmla="*/ 3225917 w 4255929"/>
                <a:gd name="connsiteY95" fmla="*/ 1054616 h 3320418"/>
                <a:gd name="connsiteX96" fmla="*/ 3292180 w 4255929"/>
                <a:gd name="connsiteY96" fmla="*/ 868968 h 3320418"/>
                <a:gd name="connsiteX97" fmla="*/ 3293019 w 4255929"/>
                <a:gd name="connsiteY97" fmla="*/ 868968 h 3320418"/>
                <a:gd name="connsiteX98" fmla="*/ 3354529 w 4255929"/>
                <a:gd name="connsiteY98" fmla="*/ 1054616 h 3320418"/>
                <a:gd name="connsiteX0" fmla="*/ 377448 w 4255929"/>
                <a:gd name="connsiteY0" fmla="*/ 890217 h 3320418"/>
                <a:gd name="connsiteX1" fmla="*/ 513329 w 4255929"/>
                <a:gd name="connsiteY1" fmla="*/ 959835 h 3320418"/>
                <a:gd name="connsiteX2" fmla="*/ 513329 w 4255929"/>
                <a:gd name="connsiteY2" fmla="*/ 985837 h 3320418"/>
                <a:gd name="connsiteX3" fmla="*/ 1571859 w 4255929"/>
                <a:gd name="connsiteY3" fmla="*/ 1096275 h 3320418"/>
                <a:gd name="connsiteX4" fmla="*/ 2237564 w 4255929"/>
                <a:gd name="connsiteY4" fmla="*/ 1061326 h 3320418"/>
                <a:gd name="connsiteX5" fmla="*/ 2508767 w 4255929"/>
                <a:gd name="connsiteY5" fmla="*/ 1676985 h 3320418"/>
                <a:gd name="connsiteX6" fmla="*/ 1571859 w 4255929"/>
                <a:gd name="connsiteY6" fmla="*/ 1755270 h 3320418"/>
                <a:gd name="connsiteX7" fmla="*/ 377448 w 4255929"/>
                <a:gd name="connsiteY7" fmla="*/ 1549212 h 3320418"/>
                <a:gd name="connsiteX8" fmla="*/ 377448 w 4255929"/>
                <a:gd name="connsiteY8" fmla="*/ 890217 h 3320418"/>
                <a:gd name="connsiteX9" fmla="*/ 2646605 w 4255929"/>
                <a:gd name="connsiteY9" fmla="*/ 1803919 h 3320418"/>
                <a:gd name="connsiteX10" fmla="*/ 1571859 w 4255929"/>
                <a:gd name="connsiteY10" fmla="*/ 1919949 h 3320418"/>
                <a:gd name="connsiteX11" fmla="*/ 377448 w 4255929"/>
                <a:gd name="connsiteY11" fmla="*/ 1713890 h 3320418"/>
                <a:gd name="connsiteX12" fmla="*/ 377448 w 4255929"/>
                <a:gd name="connsiteY12" fmla="*/ 1677264 h 3320418"/>
                <a:gd name="connsiteX13" fmla="*/ 0 w 4255929"/>
                <a:gd name="connsiteY13" fmla="*/ 1928896 h 3320418"/>
                <a:gd name="connsiteX14" fmla="*/ 377727 w 4255929"/>
                <a:gd name="connsiteY14" fmla="*/ 1928896 h 3320418"/>
                <a:gd name="connsiteX15" fmla="*/ 377727 w 4255929"/>
                <a:gd name="connsiteY15" fmla="*/ 2290407 h 3320418"/>
                <a:gd name="connsiteX16" fmla="*/ 1572138 w 4255929"/>
                <a:gd name="connsiteY16" fmla="*/ 2496465 h 3320418"/>
                <a:gd name="connsiteX17" fmla="*/ 2766550 w 4255929"/>
                <a:gd name="connsiteY17" fmla="*/ 2290407 h 3320418"/>
                <a:gd name="connsiteX18" fmla="*/ 2766550 w 4255929"/>
                <a:gd name="connsiteY18" fmla="*/ 1883323 h 3320418"/>
                <a:gd name="connsiteX19" fmla="*/ 2646605 w 4255929"/>
                <a:gd name="connsiteY19" fmla="*/ 1803919 h 3320418"/>
                <a:gd name="connsiteX20" fmla="*/ 1571859 w 4255929"/>
                <a:gd name="connsiteY20" fmla="*/ 2661423 h 3320418"/>
                <a:gd name="connsiteX21" fmla="*/ 377448 w 4255929"/>
                <a:gd name="connsiteY21" fmla="*/ 2455365 h 3320418"/>
                <a:gd name="connsiteX22" fmla="*/ 377448 w 4255929"/>
                <a:gd name="connsiteY22" fmla="*/ 3114360 h 3320418"/>
                <a:gd name="connsiteX23" fmla="*/ 1571859 w 4255929"/>
                <a:gd name="connsiteY23" fmla="*/ 3320418 h 3320418"/>
                <a:gd name="connsiteX24" fmla="*/ 2766270 w 4255929"/>
                <a:gd name="connsiteY24" fmla="*/ 3114360 h 3320418"/>
                <a:gd name="connsiteX25" fmla="*/ 2766270 w 4255929"/>
                <a:gd name="connsiteY25" fmla="*/ 2455365 h 3320418"/>
                <a:gd name="connsiteX26" fmla="*/ 1571859 w 4255929"/>
                <a:gd name="connsiteY26" fmla="*/ 2661423 h 3320418"/>
                <a:gd name="connsiteX27" fmla="*/ 3291341 w 4255929"/>
                <a:gd name="connsiteY27" fmla="*/ 0 h 3320418"/>
                <a:gd name="connsiteX28" fmla="*/ 2326754 w 4255929"/>
                <a:gd name="connsiteY28" fmla="*/ 964588 h 3320418"/>
                <a:gd name="connsiteX29" fmla="*/ 3291341 w 4255929"/>
                <a:gd name="connsiteY29" fmla="*/ 1929176 h 3320418"/>
                <a:gd name="connsiteX30" fmla="*/ 4255929 w 4255929"/>
                <a:gd name="connsiteY30" fmla="*/ 964588 h 3320418"/>
                <a:gd name="connsiteX31" fmla="*/ 3291341 w 4255929"/>
                <a:gd name="connsiteY31" fmla="*/ 0 h 3320418"/>
                <a:gd name="connsiteX32" fmla="*/ 3291341 w 4255929"/>
                <a:gd name="connsiteY32" fmla="*/ 1649026 h 3320418"/>
                <a:gd name="connsiteX33" fmla="*/ 2628712 w 4255929"/>
                <a:gd name="connsiteY33" fmla="*/ 1136536 h 3320418"/>
                <a:gd name="connsiteX34" fmla="*/ 2606904 w 4255929"/>
                <a:gd name="connsiteY34" fmla="*/ 964867 h 3320418"/>
                <a:gd name="connsiteX35" fmla="*/ 2606904 w 4255929"/>
                <a:gd name="connsiteY35" fmla="*/ 912863 h 3320418"/>
                <a:gd name="connsiteX36" fmla="*/ 2489476 w 4255929"/>
                <a:gd name="connsiteY36" fmla="*/ 1030291 h 3320418"/>
                <a:gd name="connsiteX37" fmla="*/ 2453408 w 4255929"/>
                <a:gd name="connsiteY37" fmla="*/ 1030291 h 3320418"/>
                <a:gd name="connsiteX38" fmla="*/ 2420137 w 4255929"/>
                <a:gd name="connsiteY38" fmla="*/ 997020 h 3320418"/>
                <a:gd name="connsiteX39" fmla="*/ 2412588 w 4255929"/>
                <a:gd name="connsiteY39" fmla="*/ 978847 h 3320418"/>
                <a:gd name="connsiteX40" fmla="*/ 2420137 w 4255929"/>
                <a:gd name="connsiteY40" fmla="*/ 960674 h 3320418"/>
                <a:gd name="connsiteX41" fmla="*/ 2668413 w 4255929"/>
                <a:gd name="connsiteY41" fmla="*/ 712397 h 3320418"/>
                <a:gd name="connsiteX42" fmla="*/ 2916690 w 4255929"/>
                <a:gd name="connsiteY42" fmla="*/ 960674 h 3320418"/>
                <a:gd name="connsiteX43" fmla="*/ 2924239 w 4255929"/>
                <a:gd name="connsiteY43" fmla="*/ 978847 h 3320418"/>
                <a:gd name="connsiteX44" fmla="*/ 2916690 w 4255929"/>
                <a:gd name="connsiteY44" fmla="*/ 997020 h 3320418"/>
                <a:gd name="connsiteX45" fmla="*/ 2883419 w 4255929"/>
                <a:gd name="connsiteY45" fmla="*/ 1030291 h 3320418"/>
                <a:gd name="connsiteX46" fmla="*/ 2847351 w 4255929"/>
                <a:gd name="connsiteY46" fmla="*/ 1030291 h 3320418"/>
                <a:gd name="connsiteX47" fmla="*/ 2708115 w 4255929"/>
                <a:gd name="connsiteY47" fmla="*/ 890776 h 3320418"/>
                <a:gd name="connsiteX48" fmla="*/ 2706158 w 4255929"/>
                <a:gd name="connsiteY48" fmla="*/ 939704 h 3320418"/>
                <a:gd name="connsiteX49" fmla="*/ 2705599 w 4255929"/>
                <a:gd name="connsiteY49" fmla="*/ 964588 h 3320418"/>
                <a:gd name="connsiteX50" fmla="*/ 2751731 w 4255929"/>
                <a:gd name="connsiteY50" fmla="*/ 1192733 h 3320418"/>
                <a:gd name="connsiteX51" fmla="*/ 3291621 w 4255929"/>
                <a:gd name="connsiteY51" fmla="*/ 1550889 h 3320418"/>
                <a:gd name="connsiteX52" fmla="*/ 3757698 w 4255929"/>
                <a:gd name="connsiteY52" fmla="*/ 1319947 h 3320418"/>
                <a:gd name="connsiteX53" fmla="*/ 3827596 w 4255929"/>
                <a:gd name="connsiteY53" fmla="*/ 1389845 h 3320418"/>
                <a:gd name="connsiteX54" fmla="*/ 3291341 w 4255929"/>
                <a:gd name="connsiteY54" fmla="*/ 1649026 h 3320418"/>
                <a:gd name="connsiteX55" fmla="*/ 2992179 w 4255929"/>
                <a:gd name="connsiteY55" fmla="*/ 1252007 h 3320418"/>
                <a:gd name="connsiteX56" fmla="*/ 3238778 w 4255929"/>
                <a:gd name="connsiteY56" fmla="*/ 658716 h 3320418"/>
                <a:gd name="connsiteX57" fmla="*/ 3261705 w 4255929"/>
                <a:gd name="connsiteY57" fmla="*/ 643338 h 3320418"/>
                <a:gd name="connsiteX58" fmla="*/ 3346421 w 4255929"/>
                <a:gd name="connsiteY58" fmla="*/ 643338 h 3320418"/>
                <a:gd name="connsiteX59" fmla="*/ 3369627 w 4255929"/>
                <a:gd name="connsiteY59" fmla="*/ 659554 h 3320418"/>
                <a:gd name="connsiteX60" fmla="*/ 3590783 w 4255929"/>
                <a:gd name="connsiteY60" fmla="*/ 1252846 h 3320418"/>
                <a:gd name="connsiteX61" fmla="*/ 3567577 w 4255929"/>
                <a:gd name="connsiteY61" fmla="*/ 1286397 h 3320418"/>
                <a:gd name="connsiteX62" fmla="*/ 3450429 w 4255929"/>
                <a:gd name="connsiteY62" fmla="*/ 1286397 h 3320418"/>
                <a:gd name="connsiteX63" fmla="*/ 3426943 w 4255929"/>
                <a:gd name="connsiteY63" fmla="*/ 1269341 h 3320418"/>
                <a:gd name="connsiteX64" fmla="*/ 3395070 w 4255929"/>
                <a:gd name="connsiteY64" fmla="*/ 1173442 h 3320418"/>
                <a:gd name="connsiteX65" fmla="*/ 3182860 w 4255929"/>
                <a:gd name="connsiteY65" fmla="*/ 1173442 h 3320418"/>
                <a:gd name="connsiteX66" fmla="*/ 3148471 w 4255929"/>
                <a:gd name="connsiteY66" fmla="*/ 1269901 h 3320418"/>
                <a:gd name="connsiteX67" fmla="*/ 3124985 w 4255929"/>
                <a:gd name="connsiteY67" fmla="*/ 1286397 h 3320418"/>
                <a:gd name="connsiteX68" fmla="*/ 3015386 w 4255929"/>
                <a:gd name="connsiteY68" fmla="*/ 1286397 h 3320418"/>
                <a:gd name="connsiteX69" fmla="*/ 2992179 w 4255929"/>
                <a:gd name="connsiteY69" fmla="*/ 1252007 h 3320418"/>
                <a:gd name="connsiteX70" fmla="*/ 3914549 w 4255929"/>
                <a:gd name="connsiteY70" fmla="*/ 1216778 h 3320418"/>
                <a:gd name="connsiteX71" fmla="*/ 3666273 w 4255929"/>
                <a:gd name="connsiteY71" fmla="*/ 968502 h 3320418"/>
                <a:gd name="connsiteX72" fmla="*/ 3666273 w 4255929"/>
                <a:gd name="connsiteY72" fmla="*/ 932435 h 3320418"/>
                <a:gd name="connsiteX73" fmla="*/ 3699544 w 4255929"/>
                <a:gd name="connsiteY73" fmla="*/ 899163 h 3320418"/>
                <a:gd name="connsiteX74" fmla="*/ 3717717 w 4255929"/>
                <a:gd name="connsiteY74" fmla="*/ 892174 h 3320418"/>
                <a:gd name="connsiteX75" fmla="*/ 3735890 w 4255929"/>
                <a:gd name="connsiteY75" fmla="*/ 899163 h 3320418"/>
                <a:gd name="connsiteX76" fmla="*/ 3875127 w 4255929"/>
                <a:gd name="connsiteY76" fmla="*/ 1038679 h 3320418"/>
                <a:gd name="connsiteX77" fmla="*/ 3877084 w 4255929"/>
                <a:gd name="connsiteY77" fmla="*/ 989751 h 3320418"/>
                <a:gd name="connsiteX78" fmla="*/ 3877643 w 4255929"/>
                <a:gd name="connsiteY78" fmla="*/ 964867 h 3320418"/>
                <a:gd name="connsiteX79" fmla="*/ 3831511 w 4255929"/>
                <a:gd name="connsiteY79" fmla="*/ 736442 h 3320418"/>
                <a:gd name="connsiteX80" fmla="*/ 3291341 w 4255929"/>
                <a:gd name="connsiteY80" fmla="*/ 378566 h 3320418"/>
                <a:gd name="connsiteX81" fmla="*/ 2825264 w 4255929"/>
                <a:gd name="connsiteY81" fmla="*/ 609508 h 3320418"/>
                <a:gd name="connsiteX82" fmla="*/ 2755366 w 4255929"/>
                <a:gd name="connsiteY82" fmla="*/ 539610 h 3320418"/>
                <a:gd name="connsiteX83" fmla="*/ 3291341 w 4255929"/>
                <a:gd name="connsiteY83" fmla="*/ 280429 h 3320418"/>
                <a:gd name="connsiteX84" fmla="*/ 3953971 w 4255929"/>
                <a:gd name="connsiteY84" fmla="*/ 792919 h 3320418"/>
                <a:gd name="connsiteX85" fmla="*/ 3975779 w 4255929"/>
                <a:gd name="connsiteY85" fmla="*/ 964588 h 3320418"/>
                <a:gd name="connsiteX86" fmla="*/ 3975779 w 4255929"/>
                <a:gd name="connsiteY86" fmla="*/ 1016592 h 3320418"/>
                <a:gd name="connsiteX87" fmla="*/ 4093207 w 4255929"/>
                <a:gd name="connsiteY87" fmla="*/ 899163 h 3320418"/>
                <a:gd name="connsiteX88" fmla="*/ 4129275 w 4255929"/>
                <a:gd name="connsiteY88" fmla="*/ 899163 h 3320418"/>
                <a:gd name="connsiteX89" fmla="*/ 4162546 w 4255929"/>
                <a:gd name="connsiteY89" fmla="*/ 932435 h 3320418"/>
                <a:gd name="connsiteX90" fmla="*/ 4170095 w 4255929"/>
                <a:gd name="connsiteY90" fmla="*/ 950608 h 3320418"/>
                <a:gd name="connsiteX91" fmla="*/ 4162546 w 4255929"/>
                <a:gd name="connsiteY91" fmla="*/ 968781 h 3320418"/>
                <a:gd name="connsiteX92" fmla="*/ 3914549 w 4255929"/>
                <a:gd name="connsiteY92" fmla="*/ 1216778 h 3320418"/>
                <a:gd name="connsiteX93" fmla="*/ 3354529 w 4255929"/>
                <a:gd name="connsiteY93" fmla="*/ 1054616 h 3320418"/>
                <a:gd name="connsiteX94" fmla="*/ 3225917 w 4255929"/>
                <a:gd name="connsiteY94" fmla="*/ 1054616 h 3320418"/>
                <a:gd name="connsiteX95" fmla="*/ 3292180 w 4255929"/>
                <a:gd name="connsiteY95" fmla="*/ 868968 h 3320418"/>
                <a:gd name="connsiteX96" fmla="*/ 3293019 w 4255929"/>
                <a:gd name="connsiteY96" fmla="*/ 868968 h 3320418"/>
                <a:gd name="connsiteX97" fmla="*/ 3354529 w 4255929"/>
                <a:gd name="connsiteY97" fmla="*/ 1054616 h 3320418"/>
                <a:gd name="connsiteX0" fmla="*/ 377448 w 4255929"/>
                <a:gd name="connsiteY0" fmla="*/ 890217 h 3320418"/>
                <a:gd name="connsiteX1" fmla="*/ 513329 w 4255929"/>
                <a:gd name="connsiteY1" fmla="*/ 959835 h 3320418"/>
                <a:gd name="connsiteX2" fmla="*/ 1571859 w 4255929"/>
                <a:gd name="connsiteY2" fmla="*/ 1096275 h 3320418"/>
                <a:gd name="connsiteX3" fmla="*/ 2237564 w 4255929"/>
                <a:gd name="connsiteY3" fmla="*/ 1061326 h 3320418"/>
                <a:gd name="connsiteX4" fmla="*/ 2508767 w 4255929"/>
                <a:gd name="connsiteY4" fmla="*/ 1676985 h 3320418"/>
                <a:gd name="connsiteX5" fmla="*/ 1571859 w 4255929"/>
                <a:gd name="connsiteY5" fmla="*/ 1755270 h 3320418"/>
                <a:gd name="connsiteX6" fmla="*/ 377448 w 4255929"/>
                <a:gd name="connsiteY6" fmla="*/ 1549212 h 3320418"/>
                <a:gd name="connsiteX7" fmla="*/ 377448 w 4255929"/>
                <a:gd name="connsiteY7" fmla="*/ 890217 h 3320418"/>
                <a:gd name="connsiteX8" fmla="*/ 2646605 w 4255929"/>
                <a:gd name="connsiteY8" fmla="*/ 1803919 h 3320418"/>
                <a:gd name="connsiteX9" fmla="*/ 1571859 w 4255929"/>
                <a:gd name="connsiteY9" fmla="*/ 1919949 h 3320418"/>
                <a:gd name="connsiteX10" fmla="*/ 377448 w 4255929"/>
                <a:gd name="connsiteY10" fmla="*/ 1713890 h 3320418"/>
                <a:gd name="connsiteX11" fmla="*/ 377448 w 4255929"/>
                <a:gd name="connsiteY11" fmla="*/ 1677264 h 3320418"/>
                <a:gd name="connsiteX12" fmla="*/ 0 w 4255929"/>
                <a:gd name="connsiteY12" fmla="*/ 1928896 h 3320418"/>
                <a:gd name="connsiteX13" fmla="*/ 377727 w 4255929"/>
                <a:gd name="connsiteY13" fmla="*/ 1928896 h 3320418"/>
                <a:gd name="connsiteX14" fmla="*/ 377727 w 4255929"/>
                <a:gd name="connsiteY14" fmla="*/ 2290407 h 3320418"/>
                <a:gd name="connsiteX15" fmla="*/ 1572138 w 4255929"/>
                <a:gd name="connsiteY15" fmla="*/ 2496465 h 3320418"/>
                <a:gd name="connsiteX16" fmla="*/ 2766550 w 4255929"/>
                <a:gd name="connsiteY16" fmla="*/ 2290407 h 3320418"/>
                <a:gd name="connsiteX17" fmla="*/ 2766550 w 4255929"/>
                <a:gd name="connsiteY17" fmla="*/ 1883323 h 3320418"/>
                <a:gd name="connsiteX18" fmla="*/ 2646605 w 4255929"/>
                <a:gd name="connsiteY18" fmla="*/ 1803919 h 3320418"/>
                <a:gd name="connsiteX19" fmla="*/ 1571859 w 4255929"/>
                <a:gd name="connsiteY19" fmla="*/ 2661423 h 3320418"/>
                <a:gd name="connsiteX20" fmla="*/ 377448 w 4255929"/>
                <a:gd name="connsiteY20" fmla="*/ 2455365 h 3320418"/>
                <a:gd name="connsiteX21" fmla="*/ 377448 w 4255929"/>
                <a:gd name="connsiteY21" fmla="*/ 3114360 h 3320418"/>
                <a:gd name="connsiteX22" fmla="*/ 1571859 w 4255929"/>
                <a:gd name="connsiteY22" fmla="*/ 3320418 h 3320418"/>
                <a:gd name="connsiteX23" fmla="*/ 2766270 w 4255929"/>
                <a:gd name="connsiteY23" fmla="*/ 3114360 h 3320418"/>
                <a:gd name="connsiteX24" fmla="*/ 2766270 w 4255929"/>
                <a:gd name="connsiteY24" fmla="*/ 2455365 h 3320418"/>
                <a:gd name="connsiteX25" fmla="*/ 1571859 w 4255929"/>
                <a:gd name="connsiteY25" fmla="*/ 2661423 h 3320418"/>
                <a:gd name="connsiteX26" fmla="*/ 3291341 w 4255929"/>
                <a:gd name="connsiteY26" fmla="*/ 0 h 3320418"/>
                <a:gd name="connsiteX27" fmla="*/ 2326754 w 4255929"/>
                <a:gd name="connsiteY27" fmla="*/ 964588 h 3320418"/>
                <a:gd name="connsiteX28" fmla="*/ 3291341 w 4255929"/>
                <a:gd name="connsiteY28" fmla="*/ 1929176 h 3320418"/>
                <a:gd name="connsiteX29" fmla="*/ 4255929 w 4255929"/>
                <a:gd name="connsiteY29" fmla="*/ 964588 h 3320418"/>
                <a:gd name="connsiteX30" fmla="*/ 3291341 w 4255929"/>
                <a:gd name="connsiteY30" fmla="*/ 0 h 3320418"/>
                <a:gd name="connsiteX31" fmla="*/ 3291341 w 4255929"/>
                <a:gd name="connsiteY31" fmla="*/ 1649026 h 3320418"/>
                <a:gd name="connsiteX32" fmla="*/ 2628712 w 4255929"/>
                <a:gd name="connsiteY32" fmla="*/ 1136536 h 3320418"/>
                <a:gd name="connsiteX33" fmla="*/ 2606904 w 4255929"/>
                <a:gd name="connsiteY33" fmla="*/ 964867 h 3320418"/>
                <a:gd name="connsiteX34" fmla="*/ 2606904 w 4255929"/>
                <a:gd name="connsiteY34" fmla="*/ 912863 h 3320418"/>
                <a:gd name="connsiteX35" fmla="*/ 2489476 w 4255929"/>
                <a:gd name="connsiteY35" fmla="*/ 1030291 h 3320418"/>
                <a:gd name="connsiteX36" fmla="*/ 2453408 w 4255929"/>
                <a:gd name="connsiteY36" fmla="*/ 1030291 h 3320418"/>
                <a:gd name="connsiteX37" fmla="*/ 2420137 w 4255929"/>
                <a:gd name="connsiteY37" fmla="*/ 997020 h 3320418"/>
                <a:gd name="connsiteX38" fmla="*/ 2412588 w 4255929"/>
                <a:gd name="connsiteY38" fmla="*/ 978847 h 3320418"/>
                <a:gd name="connsiteX39" fmla="*/ 2420137 w 4255929"/>
                <a:gd name="connsiteY39" fmla="*/ 960674 h 3320418"/>
                <a:gd name="connsiteX40" fmla="*/ 2668413 w 4255929"/>
                <a:gd name="connsiteY40" fmla="*/ 712397 h 3320418"/>
                <a:gd name="connsiteX41" fmla="*/ 2916690 w 4255929"/>
                <a:gd name="connsiteY41" fmla="*/ 960674 h 3320418"/>
                <a:gd name="connsiteX42" fmla="*/ 2924239 w 4255929"/>
                <a:gd name="connsiteY42" fmla="*/ 978847 h 3320418"/>
                <a:gd name="connsiteX43" fmla="*/ 2916690 w 4255929"/>
                <a:gd name="connsiteY43" fmla="*/ 997020 h 3320418"/>
                <a:gd name="connsiteX44" fmla="*/ 2883419 w 4255929"/>
                <a:gd name="connsiteY44" fmla="*/ 1030291 h 3320418"/>
                <a:gd name="connsiteX45" fmla="*/ 2847351 w 4255929"/>
                <a:gd name="connsiteY45" fmla="*/ 1030291 h 3320418"/>
                <a:gd name="connsiteX46" fmla="*/ 2708115 w 4255929"/>
                <a:gd name="connsiteY46" fmla="*/ 890776 h 3320418"/>
                <a:gd name="connsiteX47" fmla="*/ 2706158 w 4255929"/>
                <a:gd name="connsiteY47" fmla="*/ 939704 h 3320418"/>
                <a:gd name="connsiteX48" fmla="*/ 2705599 w 4255929"/>
                <a:gd name="connsiteY48" fmla="*/ 964588 h 3320418"/>
                <a:gd name="connsiteX49" fmla="*/ 2751731 w 4255929"/>
                <a:gd name="connsiteY49" fmla="*/ 1192733 h 3320418"/>
                <a:gd name="connsiteX50" fmla="*/ 3291621 w 4255929"/>
                <a:gd name="connsiteY50" fmla="*/ 1550889 h 3320418"/>
                <a:gd name="connsiteX51" fmla="*/ 3757698 w 4255929"/>
                <a:gd name="connsiteY51" fmla="*/ 1319947 h 3320418"/>
                <a:gd name="connsiteX52" fmla="*/ 3827596 w 4255929"/>
                <a:gd name="connsiteY52" fmla="*/ 1389845 h 3320418"/>
                <a:gd name="connsiteX53" fmla="*/ 3291341 w 4255929"/>
                <a:gd name="connsiteY53" fmla="*/ 1649026 h 3320418"/>
                <a:gd name="connsiteX54" fmla="*/ 2992179 w 4255929"/>
                <a:gd name="connsiteY54" fmla="*/ 1252007 h 3320418"/>
                <a:gd name="connsiteX55" fmla="*/ 3238778 w 4255929"/>
                <a:gd name="connsiteY55" fmla="*/ 658716 h 3320418"/>
                <a:gd name="connsiteX56" fmla="*/ 3261705 w 4255929"/>
                <a:gd name="connsiteY56" fmla="*/ 643338 h 3320418"/>
                <a:gd name="connsiteX57" fmla="*/ 3346421 w 4255929"/>
                <a:gd name="connsiteY57" fmla="*/ 643338 h 3320418"/>
                <a:gd name="connsiteX58" fmla="*/ 3369627 w 4255929"/>
                <a:gd name="connsiteY58" fmla="*/ 659554 h 3320418"/>
                <a:gd name="connsiteX59" fmla="*/ 3590783 w 4255929"/>
                <a:gd name="connsiteY59" fmla="*/ 1252846 h 3320418"/>
                <a:gd name="connsiteX60" fmla="*/ 3567577 w 4255929"/>
                <a:gd name="connsiteY60" fmla="*/ 1286397 h 3320418"/>
                <a:gd name="connsiteX61" fmla="*/ 3450429 w 4255929"/>
                <a:gd name="connsiteY61" fmla="*/ 1286397 h 3320418"/>
                <a:gd name="connsiteX62" fmla="*/ 3426943 w 4255929"/>
                <a:gd name="connsiteY62" fmla="*/ 1269341 h 3320418"/>
                <a:gd name="connsiteX63" fmla="*/ 3395070 w 4255929"/>
                <a:gd name="connsiteY63" fmla="*/ 1173442 h 3320418"/>
                <a:gd name="connsiteX64" fmla="*/ 3182860 w 4255929"/>
                <a:gd name="connsiteY64" fmla="*/ 1173442 h 3320418"/>
                <a:gd name="connsiteX65" fmla="*/ 3148471 w 4255929"/>
                <a:gd name="connsiteY65" fmla="*/ 1269901 h 3320418"/>
                <a:gd name="connsiteX66" fmla="*/ 3124985 w 4255929"/>
                <a:gd name="connsiteY66" fmla="*/ 1286397 h 3320418"/>
                <a:gd name="connsiteX67" fmla="*/ 3015386 w 4255929"/>
                <a:gd name="connsiteY67" fmla="*/ 1286397 h 3320418"/>
                <a:gd name="connsiteX68" fmla="*/ 2992179 w 4255929"/>
                <a:gd name="connsiteY68" fmla="*/ 1252007 h 3320418"/>
                <a:gd name="connsiteX69" fmla="*/ 3914549 w 4255929"/>
                <a:gd name="connsiteY69" fmla="*/ 1216778 h 3320418"/>
                <a:gd name="connsiteX70" fmla="*/ 3666273 w 4255929"/>
                <a:gd name="connsiteY70" fmla="*/ 968502 h 3320418"/>
                <a:gd name="connsiteX71" fmla="*/ 3666273 w 4255929"/>
                <a:gd name="connsiteY71" fmla="*/ 932435 h 3320418"/>
                <a:gd name="connsiteX72" fmla="*/ 3699544 w 4255929"/>
                <a:gd name="connsiteY72" fmla="*/ 899163 h 3320418"/>
                <a:gd name="connsiteX73" fmla="*/ 3717717 w 4255929"/>
                <a:gd name="connsiteY73" fmla="*/ 892174 h 3320418"/>
                <a:gd name="connsiteX74" fmla="*/ 3735890 w 4255929"/>
                <a:gd name="connsiteY74" fmla="*/ 899163 h 3320418"/>
                <a:gd name="connsiteX75" fmla="*/ 3875127 w 4255929"/>
                <a:gd name="connsiteY75" fmla="*/ 1038679 h 3320418"/>
                <a:gd name="connsiteX76" fmla="*/ 3877084 w 4255929"/>
                <a:gd name="connsiteY76" fmla="*/ 989751 h 3320418"/>
                <a:gd name="connsiteX77" fmla="*/ 3877643 w 4255929"/>
                <a:gd name="connsiteY77" fmla="*/ 964867 h 3320418"/>
                <a:gd name="connsiteX78" fmla="*/ 3831511 w 4255929"/>
                <a:gd name="connsiteY78" fmla="*/ 736442 h 3320418"/>
                <a:gd name="connsiteX79" fmla="*/ 3291341 w 4255929"/>
                <a:gd name="connsiteY79" fmla="*/ 378566 h 3320418"/>
                <a:gd name="connsiteX80" fmla="*/ 2825264 w 4255929"/>
                <a:gd name="connsiteY80" fmla="*/ 609508 h 3320418"/>
                <a:gd name="connsiteX81" fmla="*/ 2755366 w 4255929"/>
                <a:gd name="connsiteY81" fmla="*/ 539610 h 3320418"/>
                <a:gd name="connsiteX82" fmla="*/ 3291341 w 4255929"/>
                <a:gd name="connsiteY82" fmla="*/ 280429 h 3320418"/>
                <a:gd name="connsiteX83" fmla="*/ 3953971 w 4255929"/>
                <a:gd name="connsiteY83" fmla="*/ 792919 h 3320418"/>
                <a:gd name="connsiteX84" fmla="*/ 3975779 w 4255929"/>
                <a:gd name="connsiteY84" fmla="*/ 964588 h 3320418"/>
                <a:gd name="connsiteX85" fmla="*/ 3975779 w 4255929"/>
                <a:gd name="connsiteY85" fmla="*/ 1016592 h 3320418"/>
                <a:gd name="connsiteX86" fmla="*/ 4093207 w 4255929"/>
                <a:gd name="connsiteY86" fmla="*/ 899163 h 3320418"/>
                <a:gd name="connsiteX87" fmla="*/ 4129275 w 4255929"/>
                <a:gd name="connsiteY87" fmla="*/ 899163 h 3320418"/>
                <a:gd name="connsiteX88" fmla="*/ 4162546 w 4255929"/>
                <a:gd name="connsiteY88" fmla="*/ 932435 h 3320418"/>
                <a:gd name="connsiteX89" fmla="*/ 4170095 w 4255929"/>
                <a:gd name="connsiteY89" fmla="*/ 950608 h 3320418"/>
                <a:gd name="connsiteX90" fmla="*/ 4162546 w 4255929"/>
                <a:gd name="connsiteY90" fmla="*/ 968781 h 3320418"/>
                <a:gd name="connsiteX91" fmla="*/ 3914549 w 4255929"/>
                <a:gd name="connsiteY91" fmla="*/ 1216778 h 3320418"/>
                <a:gd name="connsiteX92" fmla="*/ 3354529 w 4255929"/>
                <a:gd name="connsiteY92" fmla="*/ 1054616 h 3320418"/>
                <a:gd name="connsiteX93" fmla="*/ 3225917 w 4255929"/>
                <a:gd name="connsiteY93" fmla="*/ 1054616 h 3320418"/>
                <a:gd name="connsiteX94" fmla="*/ 3292180 w 4255929"/>
                <a:gd name="connsiteY94" fmla="*/ 868968 h 3320418"/>
                <a:gd name="connsiteX95" fmla="*/ 3293019 w 4255929"/>
                <a:gd name="connsiteY95" fmla="*/ 868968 h 3320418"/>
                <a:gd name="connsiteX96" fmla="*/ 3354529 w 4255929"/>
                <a:gd name="connsiteY96" fmla="*/ 1054616 h 3320418"/>
                <a:gd name="connsiteX0" fmla="*/ 377448 w 4255929"/>
                <a:gd name="connsiteY0" fmla="*/ 890217 h 3320418"/>
                <a:gd name="connsiteX1" fmla="*/ 1571859 w 4255929"/>
                <a:gd name="connsiteY1" fmla="*/ 1096275 h 3320418"/>
                <a:gd name="connsiteX2" fmla="*/ 2237564 w 4255929"/>
                <a:gd name="connsiteY2" fmla="*/ 1061326 h 3320418"/>
                <a:gd name="connsiteX3" fmla="*/ 2508767 w 4255929"/>
                <a:gd name="connsiteY3" fmla="*/ 1676985 h 3320418"/>
                <a:gd name="connsiteX4" fmla="*/ 1571859 w 4255929"/>
                <a:gd name="connsiteY4" fmla="*/ 1755270 h 3320418"/>
                <a:gd name="connsiteX5" fmla="*/ 377448 w 4255929"/>
                <a:gd name="connsiteY5" fmla="*/ 1549212 h 3320418"/>
                <a:gd name="connsiteX6" fmla="*/ 377448 w 4255929"/>
                <a:gd name="connsiteY6" fmla="*/ 890217 h 3320418"/>
                <a:gd name="connsiteX7" fmla="*/ 2646605 w 4255929"/>
                <a:gd name="connsiteY7" fmla="*/ 1803919 h 3320418"/>
                <a:gd name="connsiteX8" fmla="*/ 1571859 w 4255929"/>
                <a:gd name="connsiteY8" fmla="*/ 1919949 h 3320418"/>
                <a:gd name="connsiteX9" fmla="*/ 377448 w 4255929"/>
                <a:gd name="connsiteY9" fmla="*/ 1713890 h 3320418"/>
                <a:gd name="connsiteX10" fmla="*/ 377448 w 4255929"/>
                <a:gd name="connsiteY10" fmla="*/ 1677264 h 3320418"/>
                <a:gd name="connsiteX11" fmla="*/ 0 w 4255929"/>
                <a:gd name="connsiteY11" fmla="*/ 1928896 h 3320418"/>
                <a:gd name="connsiteX12" fmla="*/ 377727 w 4255929"/>
                <a:gd name="connsiteY12" fmla="*/ 1928896 h 3320418"/>
                <a:gd name="connsiteX13" fmla="*/ 377727 w 4255929"/>
                <a:gd name="connsiteY13" fmla="*/ 2290407 h 3320418"/>
                <a:gd name="connsiteX14" fmla="*/ 1572138 w 4255929"/>
                <a:gd name="connsiteY14" fmla="*/ 2496465 h 3320418"/>
                <a:gd name="connsiteX15" fmla="*/ 2766550 w 4255929"/>
                <a:gd name="connsiteY15" fmla="*/ 2290407 h 3320418"/>
                <a:gd name="connsiteX16" fmla="*/ 2766550 w 4255929"/>
                <a:gd name="connsiteY16" fmla="*/ 1883323 h 3320418"/>
                <a:gd name="connsiteX17" fmla="*/ 2646605 w 4255929"/>
                <a:gd name="connsiteY17" fmla="*/ 1803919 h 3320418"/>
                <a:gd name="connsiteX18" fmla="*/ 1571859 w 4255929"/>
                <a:gd name="connsiteY18" fmla="*/ 2661423 h 3320418"/>
                <a:gd name="connsiteX19" fmla="*/ 377448 w 4255929"/>
                <a:gd name="connsiteY19" fmla="*/ 2455365 h 3320418"/>
                <a:gd name="connsiteX20" fmla="*/ 377448 w 4255929"/>
                <a:gd name="connsiteY20" fmla="*/ 3114360 h 3320418"/>
                <a:gd name="connsiteX21" fmla="*/ 1571859 w 4255929"/>
                <a:gd name="connsiteY21" fmla="*/ 3320418 h 3320418"/>
                <a:gd name="connsiteX22" fmla="*/ 2766270 w 4255929"/>
                <a:gd name="connsiteY22" fmla="*/ 3114360 h 3320418"/>
                <a:gd name="connsiteX23" fmla="*/ 2766270 w 4255929"/>
                <a:gd name="connsiteY23" fmla="*/ 2455365 h 3320418"/>
                <a:gd name="connsiteX24" fmla="*/ 1571859 w 4255929"/>
                <a:gd name="connsiteY24" fmla="*/ 2661423 h 3320418"/>
                <a:gd name="connsiteX25" fmla="*/ 3291341 w 4255929"/>
                <a:gd name="connsiteY25" fmla="*/ 0 h 3320418"/>
                <a:gd name="connsiteX26" fmla="*/ 2326754 w 4255929"/>
                <a:gd name="connsiteY26" fmla="*/ 964588 h 3320418"/>
                <a:gd name="connsiteX27" fmla="*/ 3291341 w 4255929"/>
                <a:gd name="connsiteY27" fmla="*/ 1929176 h 3320418"/>
                <a:gd name="connsiteX28" fmla="*/ 4255929 w 4255929"/>
                <a:gd name="connsiteY28" fmla="*/ 964588 h 3320418"/>
                <a:gd name="connsiteX29" fmla="*/ 3291341 w 4255929"/>
                <a:gd name="connsiteY29" fmla="*/ 0 h 3320418"/>
                <a:gd name="connsiteX30" fmla="*/ 3291341 w 4255929"/>
                <a:gd name="connsiteY30" fmla="*/ 1649026 h 3320418"/>
                <a:gd name="connsiteX31" fmla="*/ 2628712 w 4255929"/>
                <a:gd name="connsiteY31" fmla="*/ 1136536 h 3320418"/>
                <a:gd name="connsiteX32" fmla="*/ 2606904 w 4255929"/>
                <a:gd name="connsiteY32" fmla="*/ 964867 h 3320418"/>
                <a:gd name="connsiteX33" fmla="*/ 2606904 w 4255929"/>
                <a:gd name="connsiteY33" fmla="*/ 912863 h 3320418"/>
                <a:gd name="connsiteX34" fmla="*/ 2489476 w 4255929"/>
                <a:gd name="connsiteY34" fmla="*/ 1030291 h 3320418"/>
                <a:gd name="connsiteX35" fmla="*/ 2453408 w 4255929"/>
                <a:gd name="connsiteY35" fmla="*/ 1030291 h 3320418"/>
                <a:gd name="connsiteX36" fmla="*/ 2420137 w 4255929"/>
                <a:gd name="connsiteY36" fmla="*/ 997020 h 3320418"/>
                <a:gd name="connsiteX37" fmla="*/ 2412588 w 4255929"/>
                <a:gd name="connsiteY37" fmla="*/ 978847 h 3320418"/>
                <a:gd name="connsiteX38" fmla="*/ 2420137 w 4255929"/>
                <a:gd name="connsiteY38" fmla="*/ 960674 h 3320418"/>
                <a:gd name="connsiteX39" fmla="*/ 2668413 w 4255929"/>
                <a:gd name="connsiteY39" fmla="*/ 712397 h 3320418"/>
                <a:gd name="connsiteX40" fmla="*/ 2916690 w 4255929"/>
                <a:gd name="connsiteY40" fmla="*/ 960674 h 3320418"/>
                <a:gd name="connsiteX41" fmla="*/ 2924239 w 4255929"/>
                <a:gd name="connsiteY41" fmla="*/ 978847 h 3320418"/>
                <a:gd name="connsiteX42" fmla="*/ 2916690 w 4255929"/>
                <a:gd name="connsiteY42" fmla="*/ 997020 h 3320418"/>
                <a:gd name="connsiteX43" fmla="*/ 2883419 w 4255929"/>
                <a:gd name="connsiteY43" fmla="*/ 1030291 h 3320418"/>
                <a:gd name="connsiteX44" fmla="*/ 2847351 w 4255929"/>
                <a:gd name="connsiteY44" fmla="*/ 1030291 h 3320418"/>
                <a:gd name="connsiteX45" fmla="*/ 2708115 w 4255929"/>
                <a:gd name="connsiteY45" fmla="*/ 890776 h 3320418"/>
                <a:gd name="connsiteX46" fmla="*/ 2706158 w 4255929"/>
                <a:gd name="connsiteY46" fmla="*/ 939704 h 3320418"/>
                <a:gd name="connsiteX47" fmla="*/ 2705599 w 4255929"/>
                <a:gd name="connsiteY47" fmla="*/ 964588 h 3320418"/>
                <a:gd name="connsiteX48" fmla="*/ 2751731 w 4255929"/>
                <a:gd name="connsiteY48" fmla="*/ 1192733 h 3320418"/>
                <a:gd name="connsiteX49" fmla="*/ 3291621 w 4255929"/>
                <a:gd name="connsiteY49" fmla="*/ 1550889 h 3320418"/>
                <a:gd name="connsiteX50" fmla="*/ 3757698 w 4255929"/>
                <a:gd name="connsiteY50" fmla="*/ 1319947 h 3320418"/>
                <a:gd name="connsiteX51" fmla="*/ 3827596 w 4255929"/>
                <a:gd name="connsiteY51" fmla="*/ 1389845 h 3320418"/>
                <a:gd name="connsiteX52" fmla="*/ 3291341 w 4255929"/>
                <a:gd name="connsiteY52" fmla="*/ 1649026 h 3320418"/>
                <a:gd name="connsiteX53" fmla="*/ 2992179 w 4255929"/>
                <a:gd name="connsiteY53" fmla="*/ 1252007 h 3320418"/>
                <a:gd name="connsiteX54" fmla="*/ 3238778 w 4255929"/>
                <a:gd name="connsiteY54" fmla="*/ 658716 h 3320418"/>
                <a:gd name="connsiteX55" fmla="*/ 3261705 w 4255929"/>
                <a:gd name="connsiteY55" fmla="*/ 643338 h 3320418"/>
                <a:gd name="connsiteX56" fmla="*/ 3346421 w 4255929"/>
                <a:gd name="connsiteY56" fmla="*/ 643338 h 3320418"/>
                <a:gd name="connsiteX57" fmla="*/ 3369627 w 4255929"/>
                <a:gd name="connsiteY57" fmla="*/ 659554 h 3320418"/>
                <a:gd name="connsiteX58" fmla="*/ 3590783 w 4255929"/>
                <a:gd name="connsiteY58" fmla="*/ 1252846 h 3320418"/>
                <a:gd name="connsiteX59" fmla="*/ 3567577 w 4255929"/>
                <a:gd name="connsiteY59" fmla="*/ 1286397 h 3320418"/>
                <a:gd name="connsiteX60" fmla="*/ 3450429 w 4255929"/>
                <a:gd name="connsiteY60" fmla="*/ 1286397 h 3320418"/>
                <a:gd name="connsiteX61" fmla="*/ 3426943 w 4255929"/>
                <a:gd name="connsiteY61" fmla="*/ 1269341 h 3320418"/>
                <a:gd name="connsiteX62" fmla="*/ 3395070 w 4255929"/>
                <a:gd name="connsiteY62" fmla="*/ 1173442 h 3320418"/>
                <a:gd name="connsiteX63" fmla="*/ 3182860 w 4255929"/>
                <a:gd name="connsiteY63" fmla="*/ 1173442 h 3320418"/>
                <a:gd name="connsiteX64" fmla="*/ 3148471 w 4255929"/>
                <a:gd name="connsiteY64" fmla="*/ 1269901 h 3320418"/>
                <a:gd name="connsiteX65" fmla="*/ 3124985 w 4255929"/>
                <a:gd name="connsiteY65" fmla="*/ 1286397 h 3320418"/>
                <a:gd name="connsiteX66" fmla="*/ 3015386 w 4255929"/>
                <a:gd name="connsiteY66" fmla="*/ 1286397 h 3320418"/>
                <a:gd name="connsiteX67" fmla="*/ 2992179 w 4255929"/>
                <a:gd name="connsiteY67" fmla="*/ 1252007 h 3320418"/>
                <a:gd name="connsiteX68" fmla="*/ 3914549 w 4255929"/>
                <a:gd name="connsiteY68" fmla="*/ 1216778 h 3320418"/>
                <a:gd name="connsiteX69" fmla="*/ 3666273 w 4255929"/>
                <a:gd name="connsiteY69" fmla="*/ 968502 h 3320418"/>
                <a:gd name="connsiteX70" fmla="*/ 3666273 w 4255929"/>
                <a:gd name="connsiteY70" fmla="*/ 932435 h 3320418"/>
                <a:gd name="connsiteX71" fmla="*/ 3699544 w 4255929"/>
                <a:gd name="connsiteY71" fmla="*/ 899163 h 3320418"/>
                <a:gd name="connsiteX72" fmla="*/ 3717717 w 4255929"/>
                <a:gd name="connsiteY72" fmla="*/ 892174 h 3320418"/>
                <a:gd name="connsiteX73" fmla="*/ 3735890 w 4255929"/>
                <a:gd name="connsiteY73" fmla="*/ 899163 h 3320418"/>
                <a:gd name="connsiteX74" fmla="*/ 3875127 w 4255929"/>
                <a:gd name="connsiteY74" fmla="*/ 1038679 h 3320418"/>
                <a:gd name="connsiteX75" fmla="*/ 3877084 w 4255929"/>
                <a:gd name="connsiteY75" fmla="*/ 989751 h 3320418"/>
                <a:gd name="connsiteX76" fmla="*/ 3877643 w 4255929"/>
                <a:gd name="connsiteY76" fmla="*/ 964867 h 3320418"/>
                <a:gd name="connsiteX77" fmla="*/ 3831511 w 4255929"/>
                <a:gd name="connsiteY77" fmla="*/ 736442 h 3320418"/>
                <a:gd name="connsiteX78" fmla="*/ 3291341 w 4255929"/>
                <a:gd name="connsiteY78" fmla="*/ 378566 h 3320418"/>
                <a:gd name="connsiteX79" fmla="*/ 2825264 w 4255929"/>
                <a:gd name="connsiteY79" fmla="*/ 609508 h 3320418"/>
                <a:gd name="connsiteX80" fmla="*/ 2755366 w 4255929"/>
                <a:gd name="connsiteY80" fmla="*/ 539610 h 3320418"/>
                <a:gd name="connsiteX81" fmla="*/ 3291341 w 4255929"/>
                <a:gd name="connsiteY81" fmla="*/ 280429 h 3320418"/>
                <a:gd name="connsiteX82" fmla="*/ 3953971 w 4255929"/>
                <a:gd name="connsiteY82" fmla="*/ 792919 h 3320418"/>
                <a:gd name="connsiteX83" fmla="*/ 3975779 w 4255929"/>
                <a:gd name="connsiteY83" fmla="*/ 964588 h 3320418"/>
                <a:gd name="connsiteX84" fmla="*/ 3975779 w 4255929"/>
                <a:gd name="connsiteY84" fmla="*/ 1016592 h 3320418"/>
                <a:gd name="connsiteX85" fmla="*/ 4093207 w 4255929"/>
                <a:gd name="connsiteY85" fmla="*/ 899163 h 3320418"/>
                <a:gd name="connsiteX86" fmla="*/ 4129275 w 4255929"/>
                <a:gd name="connsiteY86" fmla="*/ 899163 h 3320418"/>
                <a:gd name="connsiteX87" fmla="*/ 4162546 w 4255929"/>
                <a:gd name="connsiteY87" fmla="*/ 932435 h 3320418"/>
                <a:gd name="connsiteX88" fmla="*/ 4170095 w 4255929"/>
                <a:gd name="connsiteY88" fmla="*/ 950608 h 3320418"/>
                <a:gd name="connsiteX89" fmla="*/ 4162546 w 4255929"/>
                <a:gd name="connsiteY89" fmla="*/ 968781 h 3320418"/>
                <a:gd name="connsiteX90" fmla="*/ 3914549 w 4255929"/>
                <a:gd name="connsiteY90" fmla="*/ 1216778 h 3320418"/>
                <a:gd name="connsiteX91" fmla="*/ 3354529 w 4255929"/>
                <a:gd name="connsiteY91" fmla="*/ 1054616 h 3320418"/>
                <a:gd name="connsiteX92" fmla="*/ 3225917 w 4255929"/>
                <a:gd name="connsiteY92" fmla="*/ 1054616 h 3320418"/>
                <a:gd name="connsiteX93" fmla="*/ 3292180 w 4255929"/>
                <a:gd name="connsiteY93" fmla="*/ 868968 h 3320418"/>
                <a:gd name="connsiteX94" fmla="*/ 3293019 w 4255929"/>
                <a:gd name="connsiteY94" fmla="*/ 868968 h 3320418"/>
                <a:gd name="connsiteX95" fmla="*/ 3354529 w 4255929"/>
                <a:gd name="connsiteY95" fmla="*/ 1054616 h 3320418"/>
                <a:gd name="connsiteX0" fmla="*/ 377448 w 4255929"/>
                <a:gd name="connsiteY0" fmla="*/ 1549212 h 3320418"/>
                <a:gd name="connsiteX1" fmla="*/ 1571859 w 4255929"/>
                <a:gd name="connsiteY1" fmla="*/ 1096275 h 3320418"/>
                <a:gd name="connsiteX2" fmla="*/ 2237564 w 4255929"/>
                <a:gd name="connsiteY2" fmla="*/ 1061326 h 3320418"/>
                <a:gd name="connsiteX3" fmla="*/ 2508767 w 4255929"/>
                <a:gd name="connsiteY3" fmla="*/ 1676985 h 3320418"/>
                <a:gd name="connsiteX4" fmla="*/ 1571859 w 4255929"/>
                <a:gd name="connsiteY4" fmla="*/ 1755270 h 3320418"/>
                <a:gd name="connsiteX5" fmla="*/ 377448 w 4255929"/>
                <a:gd name="connsiteY5" fmla="*/ 1549212 h 3320418"/>
                <a:gd name="connsiteX6" fmla="*/ 2646605 w 4255929"/>
                <a:gd name="connsiteY6" fmla="*/ 1803919 h 3320418"/>
                <a:gd name="connsiteX7" fmla="*/ 1571859 w 4255929"/>
                <a:gd name="connsiteY7" fmla="*/ 1919949 h 3320418"/>
                <a:gd name="connsiteX8" fmla="*/ 377448 w 4255929"/>
                <a:gd name="connsiteY8" fmla="*/ 1713890 h 3320418"/>
                <a:gd name="connsiteX9" fmla="*/ 377448 w 4255929"/>
                <a:gd name="connsiteY9" fmla="*/ 1677264 h 3320418"/>
                <a:gd name="connsiteX10" fmla="*/ 0 w 4255929"/>
                <a:gd name="connsiteY10" fmla="*/ 1928896 h 3320418"/>
                <a:gd name="connsiteX11" fmla="*/ 377727 w 4255929"/>
                <a:gd name="connsiteY11" fmla="*/ 1928896 h 3320418"/>
                <a:gd name="connsiteX12" fmla="*/ 377727 w 4255929"/>
                <a:gd name="connsiteY12" fmla="*/ 2290407 h 3320418"/>
                <a:gd name="connsiteX13" fmla="*/ 1572138 w 4255929"/>
                <a:gd name="connsiteY13" fmla="*/ 2496465 h 3320418"/>
                <a:gd name="connsiteX14" fmla="*/ 2766550 w 4255929"/>
                <a:gd name="connsiteY14" fmla="*/ 2290407 h 3320418"/>
                <a:gd name="connsiteX15" fmla="*/ 2766550 w 4255929"/>
                <a:gd name="connsiteY15" fmla="*/ 1883323 h 3320418"/>
                <a:gd name="connsiteX16" fmla="*/ 2646605 w 4255929"/>
                <a:gd name="connsiteY16" fmla="*/ 1803919 h 3320418"/>
                <a:gd name="connsiteX17" fmla="*/ 1571859 w 4255929"/>
                <a:gd name="connsiteY17" fmla="*/ 2661423 h 3320418"/>
                <a:gd name="connsiteX18" fmla="*/ 377448 w 4255929"/>
                <a:gd name="connsiteY18" fmla="*/ 2455365 h 3320418"/>
                <a:gd name="connsiteX19" fmla="*/ 377448 w 4255929"/>
                <a:gd name="connsiteY19" fmla="*/ 3114360 h 3320418"/>
                <a:gd name="connsiteX20" fmla="*/ 1571859 w 4255929"/>
                <a:gd name="connsiteY20" fmla="*/ 3320418 h 3320418"/>
                <a:gd name="connsiteX21" fmla="*/ 2766270 w 4255929"/>
                <a:gd name="connsiteY21" fmla="*/ 3114360 h 3320418"/>
                <a:gd name="connsiteX22" fmla="*/ 2766270 w 4255929"/>
                <a:gd name="connsiteY22" fmla="*/ 2455365 h 3320418"/>
                <a:gd name="connsiteX23" fmla="*/ 1571859 w 4255929"/>
                <a:gd name="connsiteY23" fmla="*/ 2661423 h 3320418"/>
                <a:gd name="connsiteX24" fmla="*/ 3291341 w 4255929"/>
                <a:gd name="connsiteY24" fmla="*/ 0 h 3320418"/>
                <a:gd name="connsiteX25" fmla="*/ 2326754 w 4255929"/>
                <a:gd name="connsiteY25" fmla="*/ 964588 h 3320418"/>
                <a:gd name="connsiteX26" fmla="*/ 3291341 w 4255929"/>
                <a:gd name="connsiteY26" fmla="*/ 1929176 h 3320418"/>
                <a:gd name="connsiteX27" fmla="*/ 4255929 w 4255929"/>
                <a:gd name="connsiteY27" fmla="*/ 964588 h 3320418"/>
                <a:gd name="connsiteX28" fmla="*/ 3291341 w 4255929"/>
                <a:gd name="connsiteY28" fmla="*/ 0 h 3320418"/>
                <a:gd name="connsiteX29" fmla="*/ 3291341 w 4255929"/>
                <a:gd name="connsiteY29" fmla="*/ 1649026 h 3320418"/>
                <a:gd name="connsiteX30" fmla="*/ 2628712 w 4255929"/>
                <a:gd name="connsiteY30" fmla="*/ 1136536 h 3320418"/>
                <a:gd name="connsiteX31" fmla="*/ 2606904 w 4255929"/>
                <a:gd name="connsiteY31" fmla="*/ 964867 h 3320418"/>
                <a:gd name="connsiteX32" fmla="*/ 2606904 w 4255929"/>
                <a:gd name="connsiteY32" fmla="*/ 912863 h 3320418"/>
                <a:gd name="connsiteX33" fmla="*/ 2489476 w 4255929"/>
                <a:gd name="connsiteY33" fmla="*/ 1030291 h 3320418"/>
                <a:gd name="connsiteX34" fmla="*/ 2453408 w 4255929"/>
                <a:gd name="connsiteY34" fmla="*/ 1030291 h 3320418"/>
                <a:gd name="connsiteX35" fmla="*/ 2420137 w 4255929"/>
                <a:gd name="connsiteY35" fmla="*/ 997020 h 3320418"/>
                <a:gd name="connsiteX36" fmla="*/ 2412588 w 4255929"/>
                <a:gd name="connsiteY36" fmla="*/ 978847 h 3320418"/>
                <a:gd name="connsiteX37" fmla="*/ 2420137 w 4255929"/>
                <a:gd name="connsiteY37" fmla="*/ 960674 h 3320418"/>
                <a:gd name="connsiteX38" fmla="*/ 2668413 w 4255929"/>
                <a:gd name="connsiteY38" fmla="*/ 712397 h 3320418"/>
                <a:gd name="connsiteX39" fmla="*/ 2916690 w 4255929"/>
                <a:gd name="connsiteY39" fmla="*/ 960674 h 3320418"/>
                <a:gd name="connsiteX40" fmla="*/ 2924239 w 4255929"/>
                <a:gd name="connsiteY40" fmla="*/ 978847 h 3320418"/>
                <a:gd name="connsiteX41" fmla="*/ 2916690 w 4255929"/>
                <a:gd name="connsiteY41" fmla="*/ 997020 h 3320418"/>
                <a:gd name="connsiteX42" fmla="*/ 2883419 w 4255929"/>
                <a:gd name="connsiteY42" fmla="*/ 1030291 h 3320418"/>
                <a:gd name="connsiteX43" fmla="*/ 2847351 w 4255929"/>
                <a:gd name="connsiteY43" fmla="*/ 1030291 h 3320418"/>
                <a:gd name="connsiteX44" fmla="*/ 2708115 w 4255929"/>
                <a:gd name="connsiteY44" fmla="*/ 890776 h 3320418"/>
                <a:gd name="connsiteX45" fmla="*/ 2706158 w 4255929"/>
                <a:gd name="connsiteY45" fmla="*/ 939704 h 3320418"/>
                <a:gd name="connsiteX46" fmla="*/ 2705599 w 4255929"/>
                <a:gd name="connsiteY46" fmla="*/ 964588 h 3320418"/>
                <a:gd name="connsiteX47" fmla="*/ 2751731 w 4255929"/>
                <a:gd name="connsiteY47" fmla="*/ 1192733 h 3320418"/>
                <a:gd name="connsiteX48" fmla="*/ 3291621 w 4255929"/>
                <a:gd name="connsiteY48" fmla="*/ 1550889 h 3320418"/>
                <a:gd name="connsiteX49" fmla="*/ 3757698 w 4255929"/>
                <a:gd name="connsiteY49" fmla="*/ 1319947 h 3320418"/>
                <a:gd name="connsiteX50" fmla="*/ 3827596 w 4255929"/>
                <a:gd name="connsiteY50" fmla="*/ 1389845 h 3320418"/>
                <a:gd name="connsiteX51" fmla="*/ 3291341 w 4255929"/>
                <a:gd name="connsiteY51" fmla="*/ 1649026 h 3320418"/>
                <a:gd name="connsiteX52" fmla="*/ 2992179 w 4255929"/>
                <a:gd name="connsiteY52" fmla="*/ 1252007 h 3320418"/>
                <a:gd name="connsiteX53" fmla="*/ 3238778 w 4255929"/>
                <a:gd name="connsiteY53" fmla="*/ 658716 h 3320418"/>
                <a:gd name="connsiteX54" fmla="*/ 3261705 w 4255929"/>
                <a:gd name="connsiteY54" fmla="*/ 643338 h 3320418"/>
                <a:gd name="connsiteX55" fmla="*/ 3346421 w 4255929"/>
                <a:gd name="connsiteY55" fmla="*/ 643338 h 3320418"/>
                <a:gd name="connsiteX56" fmla="*/ 3369627 w 4255929"/>
                <a:gd name="connsiteY56" fmla="*/ 659554 h 3320418"/>
                <a:gd name="connsiteX57" fmla="*/ 3590783 w 4255929"/>
                <a:gd name="connsiteY57" fmla="*/ 1252846 h 3320418"/>
                <a:gd name="connsiteX58" fmla="*/ 3567577 w 4255929"/>
                <a:gd name="connsiteY58" fmla="*/ 1286397 h 3320418"/>
                <a:gd name="connsiteX59" fmla="*/ 3450429 w 4255929"/>
                <a:gd name="connsiteY59" fmla="*/ 1286397 h 3320418"/>
                <a:gd name="connsiteX60" fmla="*/ 3426943 w 4255929"/>
                <a:gd name="connsiteY60" fmla="*/ 1269341 h 3320418"/>
                <a:gd name="connsiteX61" fmla="*/ 3395070 w 4255929"/>
                <a:gd name="connsiteY61" fmla="*/ 1173442 h 3320418"/>
                <a:gd name="connsiteX62" fmla="*/ 3182860 w 4255929"/>
                <a:gd name="connsiteY62" fmla="*/ 1173442 h 3320418"/>
                <a:gd name="connsiteX63" fmla="*/ 3148471 w 4255929"/>
                <a:gd name="connsiteY63" fmla="*/ 1269901 h 3320418"/>
                <a:gd name="connsiteX64" fmla="*/ 3124985 w 4255929"/>
                <a:gd name="connsiteY64" fmla="*/ 1286397 h 3320418"/>
                <a:gd name="connsiteX65" fmla="*/ 3015386 w 4255929"/>
                <a:gd name="connsiteY65" fmla="*/ 1286397 h 3320418"/>
                <a:gd name="connsiteX66" fmla="*/ 2992179 w 4255929"/>
                <a:gd name="connsiteY66" fmla="*/ 1252007 h 3320418"/>
                <a:gd name="connsiteX67" fmla="*/ 3914549 w 4255929"/>
                <a:gd name="connsiteY67" fmla="*/ 1216778 h 3320418"/>
                <a:gd name="connsiteX68" fmla="*/ 3666273 w 4255929"/>
                <a:gd name="connsiteY68" fmla="*/ 968502 h 3320418"/>
                <a:gd name="connsiteX69" fmla="*/ 3666273 w 4255929"/>
                <a:gd name="connsiteY69" fmla="*/ 932435 h 3320418"/>
                <a:gd name="connsiteX70" fmla="*/ 3699544 w 4255929"/>
                <a:gd name="connsiteY70" fmla="*/ 899163 h 3320418"/>
                <a:gd name="connsiteX71" fmla="*/ 3717717 w 4255929"/>
                <a:gd name="connsiteY71" fmla="*/ 892174 h 3320418"/>
                <a:gd name="connsiteX72" fmla="*/ 3735890 w 4255929"/>
                <a:gd name="connsiteY72" fmla="*/ 899163 h 3320418"/>
                <a:gd name="connsiteX73" fmla="*/ 3875127 w 4255929"/>
                <a:gd name="connsiteY73" fmla="*/ 1038679 h 3320418"/>
                <a:gd name="connsiteX74" fmla="*/ 3877084 w 4255929"/>
                <a:gd name="connsiteY74" fmla="*/ 989751 h 3320418"/>
                <a:gd name="connsiteX75" fmla="*/ 3877643 w 4255929"/>
                <a:gd name="connsiteY75" fmla="*/ 964867 h 3320418"/>
                <a:gd name="connsiteX76" fmla="*/ 3831511 w 4255929"/>
                <a:gd name="connsiteY76" fmla="*/ 736442 h 3320418"/>
                <a:gd name="connsiteX77" fmla="*/ 3291341 w 4255929"/>
                <a:gd name="connsiteY77" fmla="*/ 378566 h 3320418"/>
                <a:gd name="connsiteX78" fmla="*/ 2825264 w 4255929"/>
                <a:gd name="connsiteY78" fmla="*/ 609508 h 3320418"/>
                <a:gd name="connsiteX79" fmla="*/ 2755366 w 4255929"/>
                <a:gd name="connsiteY79" fmla="*/ 539610 h 3320418"/>
                <a:gd name="connsiteX80" fmla="*/ 3291341 w 4255929"/>
                <a:gd name="connsiteY80" fmla="*/ 280429 h 3320418"/>
                <a:gd name="connsiteX81" fmla="*/ 3953971 w 4255929"/>
                <a:gd name="connsiteY81" fmla="*/ 792919 h 3320418"/>
                <a:gd name="connsiteX82" fmla="*/ 3975779 w 4255929"/>
                <a:gd name="connsiteY82" fmla="*/ 964588 h 3320418"/>
                <a:gd name="connsiteX83" fmla="*/ 3975779 w 4255929"/>
                <a:gd name="connsiteY83" fmla="*/ 1016592 h 3320418"/>
                <a:gd name="connsiteX84" fmla="*/ 4093207 w 4255929"/>
                <a:gd name="connsiteY84" fmla="*/ 899163 h 3320418"/>
                <a:gd name="connsiteX85" fmla="*/ 4129275 w 4255929"/>
                <a:gd name="connsiteY85" fmla="*/ 899163 h 3320418"/>
                <a:gd name="connsiteX86" fmla="*/ 4162546 w 4255929"/>
                <a:gd name="connsiteY86" fmla="*/ 932435 h 3320418"/>
                <a:gd name="connsiteX87" fmla="*/ 4170095 w 4255929"/>
                <a:gd name="connsiteY87" fmla="*/ 950608 h 3320418"/>
                <a:gd name="connsiteX88" fmla="*/ 4162546 w 4255929"/>
                <a:gd name="connsiteY88" fmla="*/ 968781 h 3320418"/>
                <a:gd name="connsiteX89" fmla="*/ 3914549 w 4255929"/>
                <a:gd name="connsiteY89" fmla="*/ 1216778 h 3320418"/>
                <a:gd name="connsiteX90" fmla="*/ 3354529 w 4255929"/>
                <a:gd name="connsiteY90" fmla="*/ 1054616 h 3320418"/>
                <a:gd name="connsiteX91" fmla="*/ 3225917 w 4255929"/>
                <a:gd name="connsiteY91" fmla="*/ 1054616 h 3320418"/>
                <a:gd name="connsiteX92" fmla="*/ 3292180 w 4255929"/>
                <a:gd name="connsiteY92" fmla="*/ 868968 h 3320418"/>
                <a:gd name="connsiteX93" fmla="*/ 3293019 w 4255929"/>
                <a:gd name="connsiteY93" fmla="*/ 868968 h 3320418"/>
                <a:gd name="connsiteX94" fmla="*/ 3354529 w 4255929"/>
                <a:gd name="connsiteY94" fmla="*/ 1054616 h 3320418"/>
                <a:gd name="connsiteX0" fmla="*/ 377448 w 4255929"/>
                <a:gd name="connsiteY0" fmla="*/ 1549212 h 3320418"/>
                <a:gd name="connsiteX1" fmla="*/ 2237564 w 4255929"/>
                <a:gd name="connsiteY1" fmla="*/ 1061326 h 3320418"/>
                <a:gd name="connsiteX2" fmla="*/ 2508767 w 4255929"/>
                <a:gd name="connsiteY2" fmla="*/ 1676985 h 3320418"/>
                <a:gd name="connsiteX3" fmla="*/ 1571859 w 4255929"/>
                <a:gd name="connsiteY3" fmla="*/ 1755270 h 3320418"/>
                <a:gd name="connsiteX4" fmla="*/ 377448 w 4255929"/>
                <a:gd name="connsiteY4" fmla="*/ 1549212 h 3320418"/>
                <a:gd name="connsiteX5" fmla="*/ 2646605 w 4255929"/>
                <a:gd name="connsiteY5" fmla="*/ 1803919 h 3320418"/>
                <a:gd name="connsiteX6" fmla="*/ 1571859 w 4255929"/>
                <a:gd name="connsiteY6" fmla="*/ 1919949 h 3320418"/>
                <a:gd name="connsiteX7" fmla="*/ 377448 w 4255929"/>
                <a:gd name="connsiteY7" fmla="*/ 1713890 h 3320418"/>
                <a:gd name="connsiteX8" fmla="*/ 377448 w 4255929"/>
                <a:gd name="connsiteY8" fmla="*/ 1677264 h 3320418"/>
                <a:gd name="connsiteX9" fmla="*/ 0 w 4255929"/>
                <a:gd name="connsiteY9" fmla="*/ 1928896 h 3320418"/>
                <a:gd name="connsiteX10" fmla="*/ 377727 w 4255929"/>
                <a:gd name="connsiteY10" fmla="*/ 1928896 h 3320418"/>
                <a:gd name="connsiteX11" fmla="*/ 377727 w 4255929"/>
                <a:gd name="connsiteY11" fmla="*/ 2290407 h 3320418"/>
                <a:gd name="connsiteX12" fmla="*/ 1572138 w 4255929"/>
                <a:gd name="connsiteY12" fmla="*/ 2496465 h 3320418"/>
                <a:gd name="connsiteX13" fmla="*/ 2766550 w 4255929"/>
                <a:gd name="connsiteY13" fmla="*/ 2290407 h 3320418"/>
                <a:gd name="connsiteX14" fmla="*/ 2766550 w 4255929"/>
                <a:gd name="connsiteY14" fmla="*/ 1883323 h 3320418"/>
                <a:gd name="connsiteX15" fmla="*/ 2646605 w 4255929"/>
                <a:gd name="connsiteY15" fmla="*/ 1803919 h 3320418"/>
                <a:gd name="connsiteX16" fmla="*/ 1571859 w 4255929"/>
                <a:gd name="connsiteY16" fmla="*/ 2661423 h 3320418"/>
                <a:gd name="connsiteX17" fmla="*/ 377448 w 4255929"/>
                <a:gd name="connsiteY17" fmla="*/ 2455365 h 3320418"/>
                <a:gd name="connsiteX18" fmla="*/ 377448 w 4255929"/>
                <a:gd name="connsiteY18" fmla="*/ 3114360 h 3320418"/>
                <a:gd name="connsiteX19" fmla="*/ 1571859 w 4255929"/>
                <a:gd name="connsiteY19" fmla="*/ 3320418 h 3320418"/>
                <a:gd name="connsiteX20" fmla="*/ 2766270 w 4255929"/>
                <a:gd name="connsiteY20" fmla="*/ 3114360 h 3320418"/>
                <a:gd name="connsiteX21" fmla="*/ 2766270 w 4255929"/>
                <a:gd name="connsiteY21" fmla="*/ 2455365 h 3320418"/>
                <a:gd name="connsiteX22" fmla="*/ 1571859 w 4255929"/>
                <a:gd name="connsiteY22" fmla="*/ 2661423 h 3320418"/>
                <a:gd name="connsiteX23" fmla="*/ 3291341 w 4255929"/>
                <a:gd name="connsiteY23" fmla="*/ 0 h 3320418"/>
                <a:gd name="connsiteX24" fmla="*/ 2326754 w 4255929"/>
                <a:gd name="connsiteY24" fmla="*/ 964588 h 3320418"/>
                <a:gd name="connsiteX25" fmla="*/ 3291341 w 4255929"/>
                <a:gd name="connsiteY25" fmla="*/ 1929176 h 3320418"/>
                <a:gd name="connsiteX26" fmla="*/ 4255929 w 4255929"/>
                <a:gd name="connsiteY26" fmla="*/ 964588 h 3320418"/>
                <a:gd name="connsiteX27" fmla="*/ 3291341 w 4255929"/>
                <a:gd name="connsiteY27" fmla="*/ 0 h 3320418"/>
                <a:gd name="connsiteX28" fmla="*/ 3291341 w 4255929"/>
                <a:gd name="connsiteY28" fmla="*/ 1649026 h 3320418"/>
                <a:gd name="connsiteX29" fmla="*/ 2628712 w 4255929"/>
                <a:gd name="connsiteY29" fmla="*/ 1136536 h 3320418"/>
                <a:gd name="connsiteX30" fmla="*/ 2606904 w 4255929"/>
                <a:gd name="connsiteY30" fmla="*/ 964867 h 3320418"/>
                <a:gd name="connsiteX31" fmla="*/ 2606904 w 4255929"/>
                <a:gd name="connsiteY31" fmla="*/ 912863 h 3320418"/>
                <a:gd name="connsiteX32" fmla="*/ 2489476 w 4255929"/>
                <a:gd name="connsiteY32" fmla="*/ 1030291 h 3320418"/>
                <a:gd name="connsiteX33" fmla="*/ 2453408 w 4255929"/>
                <a:gd name="connsiteY33" fmla="*/ 1030291 h 3320418"/>
                <a:gd name="connsiteX34" fmla="*/ 2420137 w 4255929"/>
                <a:gd name="connsiteY34" fmla="*/ 997020 h 3320418"/>
                <a:gd name="connsiteX35" fmla="*/ 2412588 w 4255929"/>
                <a:gd name="connsiteY35" fmla="*/ 978847 h 3320418"/>
                <a:gd name="connsiteX36" fmla="*/ 2420137 w 4255929"/>
                <a:gd name="connsiteY36" fmla="*/ 960674 h 3320418"/>
                <a:gd name="connsiteX37" fmla="*/ 2668413 w 4255929"/>
                <a:gd name="connsiteY37" fmla="*/ 712397 h 3320418"/>
                <a:gd name="connsiteX38" fmla="*/ 2916690 w 4255929"/>
                <a:gd name="connsiteY38" fmla="*/ 960674 h 3320418"/>
                <a:gd name="connsiteX39" fmla="*/ 2924239 w 4255929"/>
                <a:gd name="connsiteY39" fmla="*/ 978847 h 3320418"/>
                <a:gd name="connsiteX40" fmla="*/ 2916690 w 4255929"/>
                <a:gd name="connsiteY40" fmla="*/ 997020 h 3320418"/>
                <a:gd name="connsiteX41" fmla="*/ 2883419 w 4255929"/>
                <a:gd name="connsiteY41" fmla="*/ 1030291 h 3320418"/>
                <a:gd name="connsiteX42" fmla="*/ 2847351 w 4255929"/>
                <a:gd name="connsiteY42" fmla="*/ 1030291 h 3320418"/>
                <a:gd name="connsiteX43" fmla="*/ 2708115 w 4255929"/>
                <a:gd name="connsiteY43" fmla="*/ 890776 h 3320418"/>
                <a:gd name="connsiteX44" fmla="*/ 2706158 w 4255929"/>
                <a:gd name="connsiteY44" fmla="*/ 939704 h 3320418"/>
                <a:gd name="connsiteX45" fmla="*/ 2705599 w 4255929"/>
                <a:gd name="connsiteY45" fmla="*/ 964588 h 3320418"/>
                <a:gd name="connsiteX46" fmla="*/ 2751731 w 4255929"/>
                <a:gd name="connsiteY46" fmla="*/ 1192733 h 3320418"/>
                <a:gd name="connsiteX47" fmla="*/ 3291621 w 4255929"/>
                <a:gd name="connsiteY47" fmla="*/ 1550889 h 3320418"/>
                <a:gd name="connsiteX48" fmla="*/ 3757698 w 4255929"/>
                <a:gd name="connsiteY48" fmla="*/ 1319947 h 3320418"/>
                <a:gd name="connsiteX49" fmla="*/ 3827596 w 4255929"/>
                <a:gd name="connsiteY49" fmla="*/ 1389845 h 3320418"/>
                <a:gd name="connsiteX50" fmla="*/ 3291341 w 4255929"/>
                <a:gd name="connsiteY50" fmla="*/ 1649026 h 3320418"/>
                <a:gd name="connsiteX51" fmla="*/ 2992179 w 4255929"/>
                <a:gd name="connsiteY51" fmla="*/ 1252007 h 3320418"/>
                <a:gd name="connsiteX52" fmla="*/ 3238778 w 4255929"/>
                <a:gd name="connsiteY52" fmla="*/ 658716 h 3320418"/>
                <a:gd name="connsiteX53" fmla="*/ 3261705 w 4255929"/>
                <a:gd name="connsiteY53" fmla="*/ 643338 h 3320418"/>
                <a:gd name="connsiteX54" fmla="*/ 3346421 w 4255929"/>
                <a:gd name="connsiteY54" fmla="*/ 643338 h 3320418"/>
                <a:gd name="connsiteX55" fmla="*/ 3369627 w 4255929"/>
                <a:gd name="connsiteY55" fmla="*/ 659554 h 3320418"/>
                <a:gd name="connsiteX56" fmla="*/ 3590783 w 4255929"/>
                <a:gd name="connsiteY56" fmla="*/ 1252846 h 3320418"/>
                <a:gd name="connsiteX57" fmla="*/ 3567577 w 4255929"/>
                <a:gd name="connsiteY57" fmla="*/ 1286397 h 3320418"/>
                <a:gd name="connsiteX58" fmla="*/ 3450429 w 4255929"/>
                <a:gd name="connsiteY58" fmla="*/ 1286397 h 3320418"/>
                <a:gd name="connsiteX59" fmla="*/ 3426943 w 4255929"/>
                <a:gd name="connsiteY59" fmla="*/ 1269341 h 3320418"/>
                <a:gd name="connsiteX60" fmla="*/ 3395070 w 4255929"/>
                <a:gd name="connsiteY60" fmla="*/ 1173442 h 3320418"/>
                <a:gd name="connsiteX61" fmla="*/ 3182860 w 4255929"/>
                <a:gd name="connsiteY61" fmla="*/ 1173442 h 3320418"/>
                <a:gd name="connsiteX62" fmla="*/ 3148471 w 4255929"/>
                <a:gd name="connsiteY62" fmla="*/ 1269901 h 3320418"/>
                <a:gd name="connsiteX63" fmla="*/ 3124985 w 4255929"/>
                <a:gd name="connsiteY63" fmla="*/ 1286397 h 3320418"/>
                <a:gd name="connsiteX64" fmla="*/ 3015386 w 4255929"/>
                <a:gd name="connsiteY64" fmla="*/ 1286397 h 3320418"/>
                <a:gd name="connsiteX65" fmla="*/ 2992179 w 4255929"/>
                <a:gd name="connsiteY65" fmla="*/ 1252007 h 3320418"/>
                <a:gd name="connsiteX66" fmla="*/ 3914549 w 4255929"/>
                <a:gd name="connsiteY66" fmla="*/ 1216778 h 3320418"/>
                <a:gd name="connsiteX67" fmla="*/ 3666273 w 4255929"/>
                <a:gd name="connsiteY67" fmla="*/ 968502 h 3320418"/>
                <a:gd name="connsiteX68" fmla="*/ 3666273 w 4255929"/>
                <a:gd name="connsiteY68" fmla="*/ 932435 h 3320418"/>
                <a:gd name="connsiteX69" fmla="*/ 3699544 w 4255929"/>
                <a:gd name="connsiteY69" fmla="*/ 899163 h 3320418"/>
                <a:gd name="connsiteX70" fmla="*/ 3717717 w 4255929"/>
                <a:gd name="connsiteY70" fmla="*/ 892174 h 3320418"/>
                <a:gd name="connsiteX71" fmla="*/ 3735890 w 4255929"/>
                <a:gd name="connsiteY71" fmla="*/ 899163 h 3320418"/>
                <a:gd name="connsiteX72" fmla="*/ 3875127 w 4255929"/>
                <a:gd name="connsiteY72" fmla="*/ 1038679 h 3320418"/>
                <a:gd name="connsiteX73" fmla="*/ 3877084 w 4255929"/>
                <a:gd name="connsiteY73" fmla="*/ 989751 h 3320418"/>
                <a:gd name="connsiteX74" fmla="*/ 3877643 w 4255929"/>
                <a:gd name="connsiteY74" fmla="*/ 964867 h 3320418"/>
                <a:gd name="connsiteX75" fmla="*/ 3831511 w 4255929"/>
                <a:gd name="connsiteY75" fmla="*/ 736442 h 3320418"/>
                <a:gd name="connsiteX76" fmla="*/ 3291341 w 4255929"/>
                <a:gd name="connsiteY76" fmla="*/ 378566 h 3320418"/>
                <a:gd name="connsiteX77" fmla="*/ 2825264 w 4255929"/>
                <a:gd name="connsiteY77" fmla="*/ 609508 h 3320418"/>
                <a:gd name="connsiteX78" fmla="*/ 2755366 w 4255929"/>
                <a:gd name="connsiteY78" fmla="*/ 539610 h 3320418"/>
                <a:gd name="connsiteX79" fmla="*/ 3291341 w 4255929"/>
                <a:gd name="connsiteY79" fmla="*/ 280429 h 3320418"/>
                <a:gd name="connsiteX80" fmla="*/ 3953971 w 4255929"/>
                <a:gd name="connsiteY80" fmla="*/ 792919 h 3320418"/>
                <a:gd name="connsiteX81" fmla="*/ 3975779 w 4255929"/>
                <a:gd name="connsiteY81" fmla="*/ 964588 h 3320418"/>
                <a:gd name="connsiteX82" fmla="*/ 3975779 w 4255929"/>
                <a:gd name="connsiteY82" fmla="*/ 1016592 h 3320418"/>
                <a:gd name="connsiteX83" fmla="*/ 4093207 w 4255929"/>
                <a:gd name="connsiteY83" fmla="*/ 899163 h 3320418"/>
                <a:gd name="connsiteX84" fmla="*/ 4129275 w 4255929"/>
                <a:gd name="connsiteY84" fmla="*/ 899163 h 3320418"/>
                <a:gd name="connsiteX85" fmla="*/ 4162546 w 4255929"/>
                <a:gd name="connsiteY85" fmla="*/ 932435 h 3320418"/>
                <a:gd name="connsiteX86" fmla="*/ 4170095 w 4255929"/>
                <a:gd name="connsiteY86" fmla="*/ 950608 h 3320418"/>
                <a:gd name="connsiteX87" fmla="*/ 4162546 w 4255929"/>
                <a:gd name="connsiteY87" fmla="*/ 968781 h 3320418"/>
                <a:gd name="connsiteX88" fmla="*/ 3914549 w 4255929"/>
                <a:gd name="connsiteY88" fmla="*/ 1216778 h 3320418"/>
                <a:gd name="connsiteX89" fmla="*/ 3354529 w 4255929"/>
                <a:gd name="connsiteY89" fmla="*/ 1054616 h 3320418"/>
                <a:gd name="connsiteX90" fmla="*/ 3225917 w 4255929"/>
                <a:gd name="connsiteY90" fmla="*/ 1054616 h 3320418"/>
                <a:gd name="connsiteX91" fmla="*/ 3292180 w 4255929"/>
                <a:gd name="connsiteY91" fmla="*/ 868968 h 3320418"/>
                <a:gd name="connsiteX92" fmla="*/ 3293019 w 4255929"/>
                <a:gd name="connsiteY92" fmla="*/ 868968 h 3320418"/>
                <a:gd name="connsiteX93" fmla="*/ 3354529 w 4255929"/>
                <a:gd name="connsiteY93" fmla="*/ 1054616 h 3320418"/>
                <a:gd name="connsiteX0" fmla="*/ 377448 w 4255929"/>
                <a:gd name="connsiteY0" fmla="*/ 1549212 h 3320418"/>
                <a:gd name="connsiteX1" fmla="*/ 2508767 w 4255929"/>
                <a:gd name="connsiteY1" fmla="*/ 1676985 h 3320418"/>
                <a:gd name="connsiteX2" fmla="*/ 1571859 w 4255929"/>
                <a:gd name="connsiteY2" fmla="*/ 1755270 h 3320418"/>
                <a:gd name="connsiteX3" fmla="*/ 377448 w 4255929"/>
                <a:gd name="connsiteY3" fmla="*/ 1549212 h 3320418"/>
                <a:gd name="connsiteX4" fmla="*/ 2646605 w 4255929"/>
                <a:gd name="connsiteY4" fmla="*/ 1803919 h 3320418"/>
                <a:gd name="connsiteX5" fmla="*/ 1571859 w 4255929"/>
                <a:gd name="connsiteY5" fmla="*/ 1919949 h 3320418"/>
                <a:gd name="connsiteX6" fmla="*/ 377448 w 4255929"/>
                <a:gd name="connsiteY6" fmla="*/ 1713890 h 3320418"/>
                <a:gd name="connsiteX7" fmla="*/ 377448 w 4255929"/>
                <a:gd name="connsiteY7" fmla="*/ 1677264 h 3320418"/>
                <a:gd name="connsiteX8" fmla="*/ 0 w 4255929"/>
                <a:gd name="connsiteY8" fmla="*/ 1928896 h 3320418"/>
                <a:gd name="connsiteX9" fmla="*/ 377727 w 4255929"/>
                <a:gd name="connsiteY9" fmla="*/ 1928896 h 3320418"/>
                <a:gd name="connsiteX10" fmla="*/ 377727 w 4255929"/>
                <a:gd name="connsiteY10" fmla="*/ 2290407 h 3320418"/>
                <a:gd name="connsiteX11" fmla="*/ 1572138 w 4255929"/>
                <a:gd name="connsiteY11" fmla="*/ 2496465 h 3320418"/>
                <a:gd name="connsiteX12" fmla="*/ 2766550 w 4255929"/>
                <a:gd name="connsiteY12" fmla="*/ 2290407 h 3320418"/>
                <a:gd name="connsiteX13" fmla="*/ 2766550 w 4255929"/>
                <a:gd name="connsiteY13" fmla="*/ 1883323 h 3320418"/>
                <a:gd name="connsiteX14" fmla="*/ 2646605 w 4255929"/>
                <a:gd name="connsiteY14" fmla="*/ 1803919 h 3320418"/>
                <a:gd name="connsiteX15" fmla="*/ 1571859 w 4255929"/>
                <a:gd name="connsiteY15" fmla="*/ 2661423 h 3320418"/>
                <a:gd name="connsiteX16" fmla="*/ 377448 w 4255929"/>
                <a:gd name="connsiteY16" fmla="*/ 2455365 h 3320418"/>
                <a:gd name="connsiteX17" fmla="*/ 377448 w 4255929"/>
                <a:gd name="connsiteY17" fmla="*/ 3114360 h 3320418"/>
                <a:gd name="connsiteX18" fmla="*/ 1571859 w 4255929"/>
                <a:gd name="connsiteY18" fmla="*/ 3320418 h 3320418"/>
                <a:gd name="connsiteX19" fmla="*/ 2766270 w 4255929"/>
                <a:gd name="connsiteY19" fmla="*/ 3114360 h 3320418"/>
                <a:gd name="connsiteX20" fmla="*/ 2766270 w 4255929"/>
                <a:gd name="connsiteY20" fmla="*/ 2455365 h 3320418"/>
                <a:gd name="connsiteX21" fmla="*/ 1571859 w 4255929"/>
                <a:gd name="connsiteY21" fmla="*/ 2661423 h 3320418"/>
                <a:gd name="connsiteX22" fmla="*/ 3291341 w 4255929"/>
                <a:gd name="connsiteY22" fmla="*/ 0 h 3320418"/>
                <a:gd name="connsiteX23" fmla="*/ 2326754 w 4255929"/>
                <a:gd name="connsiteY23" fmla="*/ 964588 h 3320418"/>
                <a:gd name="connsiteX24" fmla="*/ 3291341 w 4255929"/>
                <a:gd name="connsiteY24" fmla="*/ 1929176 h 3320418"/>
                <a:gd name="connsiteX25" fmla="*/ 4255929 w 4255929"/>
                <a:gd name="connsiteY25" fmla="*/ 964588 h 3320418"/>
                <a:gd name="connsiteX26" fmla="*/ 3291341 w 4255929"/>
                <a:gd name="connsiteY26" fmla="*/ 0 h 3320418"/>
                <a:gd name="connsiteX27" fmla="*/ 3291341 w 4255929"/>
                <a:gd name="connsiteY27" fmla="*/ 1649026 h 3320418"/>
                <a:gd name="connsiteX28" fmla="*/ 2628712 w 4255929"/>
                <a:gd name="connsiteY28" fmla="*/ 1136536 h 3320418"/>
                <a:gd name="connsiteX29" fmla="*/ 2606904 w 4255929"/>
                <a:gd name="connsiteY29" fmla="*/ 964867 h 3320418"/>
                <a:gd name="connsiteX30" fmla="*/ 2606904 w 4255929"/>
                <a:gd name="connsiteY30" fmla="*/ 912863 h 3320418"/>
                <a:gd name="connsiteX31" fmla="*/ 2489476 w 4255929"/>
                <a:gd name="connsiteY31" fmla="*/ 1030291 h 3320418"/>
                <a:gd name="connsiteX32" fmla="*/ 2453408 w 4255929"/>
                <a:gd name="connsiteY32" fmla="*/ 1030291 h 3320418"/>
                <a:gd name="connsiteX33" fmla="*/ 2420137 w 4255929"/>
                <a:gd name="connsiteY33" fmla="*/ 997020 h 3320418"/>
                <a:gd name="connsiteX34" fmla="*/ 2412588 w 4255929"/>
                <a:gd name="connsiteY34" fmla="*/ 978847 h 3320418"/>
                <a:gd name="connsiteX35" fmla="*/ 2420137 w 4255929"/>
                <a:gd name="connsiteY35" fmla="*/ 960674 h 3320418"/>
                <a:gd name="connsiteX36" fmla="*/ 2668413 w 4255929"/>
                <a:gd name="connsiteY36" fmla="*/ 712397 h 3320418"/>
                <a:gd name="connsiteX37" fmla="*/ 2916690 w 4255929"/>
                <a:gd name="connsiteY37" fmla="*/ 960674 h 3320418"/>
                <a:gd name="connsiteX38" fmla="*/ 2924239 w 4255929"/>
                <a:gd name="connsiteY38" fmla="*/ 978847 h 3320418"/>
                <a:gd name="connsiteX39" fmla="*/ 2916690 w 4255929"/>
                <a:gd name="connsiteY39" fmla="*/ 997020 h 3320418"/>
                <a:gd name="connsiteX40" fmla="*/ 2883419 w 4255929"/>
                <a:gd name="connsiteY40" fmla="*/ 1030291 h 3320418"/>
                <a:gd name="connsiteX41" fmla="*/ 2847351 w 4255929"/>
                <a:gd name="connsiteY41" fmla="*/ 1030291 h 3320418"/>
                <a:gd name="connsiteX42" fmla="*/ 2708115 w 4255929"/>
                <a:gd name="connsiteY42" fmla="*/ 890776 h 3320418"/>
                <a:gd name="connsiteX43" fmla="*/ 2706158 w 4255929"/>
                <a:gd name="connsiteY43" fmla="*/ 939704 h 3320418"/>
                <a:gd name="connsiteX44" fmla="*/ 2705599 w 4255929"/>
                <a:gd name="connsiteY44" fmla="*/ 964588 h 3320418"/>
                <a:gd name="connsiteX45" fmla="*/ 2751731 w 4255929"/>
                <a:gd name="connsiteY45" fmla="*/ 1192733 h 3320418"/>
                <a:gd name="connsiteX46" fmla="*/ 3291621 w 4255929"/>
                <a:gd name="connsiteY46" fmla="*/ 1550889 h 3320418"/>
                <a:gd name="connsiteX47" fmla="*/ 3757698 w 4255929"/>
                <a:gd name="connsiteY47" fmla="*/ 1319947 h 3320418"/>
                <a:gd name="connsiteX48" fmla="*/ 3827596 w 4255929"/>
                <a:gd name="connsiteY48" fmla="*/ 1389845 h 3320418"/>
                <a:gd name="connsiteX49" fmla="*/ 3291341 w 4255929"/>
                <a:gd name="connsiteY49" fmla="*/ 1649026 h 3320418"/>
                <a:gd name="connsiteX50" fmla="*/ 2992179 w 4255929"/>
                <a:gd name="connsiteY50" fmla="*/ 1252007 h 3320418"/>
                <a:gd name="connsiteX51" fmla="*/ 3238778 w 4255929"/>
                <a:gd name="connsiteY51" fmla="*/ 658716 h 3320418"/>
                <a:gd name="connsiteX52" fmla="*/ 3261705 w 4255929"/>
                <a:gd name="connsiteY52" fmla="*/ 643338 h 3320418"/>
                <a:gd name="connsiteX53" fmla="*/ 3346421 w 4255929"/>
                <a:gd name="connsiteY53" fmla="*/ 643338 h 3320418"/>
                <a:gd name="connsiteX54" fmla="*/ 3369627 w 4255929"/>
                <a:gd name="connsiteY54" fmla="*/ 659554 h 3320418"/>
                <a:gd name="connsiteX55" fmla="*/ 3590783 w 4255929"/>
                <a:gd name="connsiteY55" fmla="*/ 1252846 h 3320418"/>
                <a:gd name="connsiteX56" fmla="*/ 3567577 w 4255929"/>
                <a:gd name="connsiteY56" fmla="*/ 1286397 h 3320418"/>
                <a:gd name="connsiteX57" fmla="*/ 3450429 w 4255929"/>
                <a:gd name="connsiteY57" fmla="*/ 1286397 h 3320418"/>
                <a:gd name="connsiteX58" fmla="*/ 3426943 w 4255929"/>
                <a:gd name="connsiteY58" fmla="*/ 1269341 h 3320418"/>
                <a:gd name="connsiteX59" fmla="*/ 3395070 w 4255929"/>
                <a:gd name="connsiteY59" fmla="*/ 1173442 h 3320418"/>
                <a:gd name="connsiteX60" fmla="*/ 3182860 w 4255929"/>
                <a:gd name="connsiteY60" fmla="*/ 1173442 h 3320418"/>
                <a:gd name="connsiteX61" fmla="*/ 3148471 w 4255929"/>
                <a:gd name="connsiteY61" fmla="*/ 1269901 h 3320418"/>
                <a:gd name="connsiteX62" fmla="*/ 3124985 w 4255929"/>
                <a:gd name="connsiteY62" fmla="*/ 1286397 h 3320418"/>
                <a:gd name="connsiteX63" fmla="*/ 3015386 w 4255929"/>
                <a:gd name="connsiteY63" fmla="*/ 1286397 h 3320418"/>
                <a:gd name="connsiteX64" fmla="*/ 2992179 w 4255929"/>
                <a:gd name="connsiteY64" fmla="*/ 1252007 h 3320418"/>
                <a:gd name="connsiteX65" fmla="*/ 3914549 w 4255929"/>
                <a:gd name="connsiteY65" fmla="*/ 1216778 h 3320418"/>
                <a:gd name="connsiteX66" fmla="*/ 3666273 w 4255929"/>
                <a:gd name="connsiteY66" fmla="*/ 968502 h 3320418"/>
                <a:gd name="connsiteX67" fmla="*/ 3666273 w 4255929"/>
                <a:gd name="connsiteY67" fmla="*/ 932435 h 3320418"/>
                <a:gd name="connsiteX68" fmla="*/ 3699544 w 4255929"/>
                <a:gd name="connsiteY68" fmla="*/ 899163 h 3320418"/>
                <a:gd name="connsiteX69" fmla="*/ 3717717 w 4255929"/>
                <a:gd name="connsiteY69" fmla="*/ 892174 h 3320418"/>
                <a:gd name="connsiteX70" fmla="*/ 3735890 w 4255929"/>
                <a:gd name="connsiteY70" fmla="*/ 899163 h 3320418"/>
                <a:gd name="connsiteX71" fmla="*/ 3875127 w 4255929"/>
                <a:gd name="connsiteY71" fmla="*/ 1038679 h 3320418"/>
                <a:gd name="connsiteX72" fmla="*/ 3877084 w 4255929"/>
                <a:gd name="connsiteY72" fmla="*/ 989751 h 3320418"/>
                <a:gd name="connsiteX73" fmla="*/ 3877643 w 4255929"/>
                <a:gd name="connsiteY73" fmla="*/ 964867 h 3320418"/>
                <a:gd name="connsiteX74" fmla="*/ 3831511 w 4255929"/>
                <a:gd name="connsiteY74" fmla="*/ 736442 h 3320418"/>
                <a:gd name="connsiteX75" fmla="*/ 3291341 w 4255929"/>
                <a:gd name="connsiteY75" fmla="*/ 378566 h 3320418"/>
                <a:gd name="connsiteX76" fmla="*/ 2825264 w 4255929"/>
                <a:gd name="connsiteY76" fmla="*/ 609508 h 3320418"/>
                <a:gd name="connsiteX77" fmla="*/ 2755366 w 4255929"/>
                <a:gd name="connsiteY77" fmla="*/ 539610 h 3320418"/>
                <a:gd name="connsiteX78" fmla="*/ 3291341 w 4255929"/>
                <a:gd name="connsiteY78" fmla="*/ 280429 h 3320418"/>
                <a:gd name="connsiteX79" fmla="*/ 3953971 w 4255929"/>
                <a:gd name="connsiteY79" fmla="*/ 792919 h 3320418"/>
                <a:gd name="connsiteX80" fmla="*/ 3975779 w 4255929"/>
                <a:gd name="connsiteY80" fmla="*/ 964588 h 3320418"/>
                <a:gd name="connsiteX81" fmla="*/ 3975779 w 4255929"/>
                <a:gd name="connsiteY81" fmla="*/ 1016592 h 3320418"/>
                <a:gd name="connsiteX82" fmla="*/ 4093207 w 4255929"/>
                <a:gd name="connsiteY82" fmla="*/ 899163 h 3320418"/>
                <a:gd name="connsiteX83" fmla="*/ 4129275 w 4255929"/>
                <a:gd name="connsiteY83" fmla="*/ 899163 h 3320418"/>
                <a:gd name="connsiteX84" fmla="*/ 4162546 w 4255929"/>
                <a:gd name="connsiteY84" fmla="*/ 932435 h 3320418"/>
                <a:gd name="connsiteX85" fmla="*/ 4170095 w 4255929"/>
                <a:gd name="connsiteY85" fmla="*/ 950608 h 3320418"/>
                <a:gd name="connsiteX86" fmla="*/ 4162546 w 4255929"/>
                <a:gd name="connsiteY86" fmla="*/ 968781 h 3320418"/>
                <a:gd name="connsiteX87" fmla="*/ 3914549 w 4255929"/>
                <a:gd name="connsiteY87" fmla="*/ 1216778 h 3320418"/>
                <a:gd name="connsiteX88" fmla="*/ 3354529 w 4255929"/>
                <a:gd name="connsiteY88" fmla="*/ 1054616 h 3320418"/>
                <a:gd name="connsiteX89" fmla="*/ 3225917 w 4255929"/>
                <a:gd name="connsiteY89" fmla="*/ 1054616 h 3320418"/>
                <a:gd name="connsiteX90" fmla="*/ 3292180 w 4255929"/>
                <a:gd name="connsiteY90" fmla="*/ 868968 h 3320418"/>
                <a:gd name="connsiteX91" fmla="*/ 3293019 w 4255929"/>
                <a:gd name="connsiteY91" fmla="*/ 868968 h 3320418"/>
                <a:gd name="connsiteX92" fmla="*/ 3354529 w 4255929"/>
                <a:gd name="connsiteY92" fmla="*/ 1054616 h 3320418"/>
                <a:gd name="connsiteX0" fmla="*/ 377448 w 4255929"/>
                <a:gd name="connsiteY0" fmla="*/ 1549212 h 3320418"/>
                <a:gd name="connsiteX1" fmla="*/ 1571859 w 4255929"/>
                <a:gd name="connsiteY1" fmla="*/ 1755270 h 3320418"/>
                <a:gd name="connsiteX2" fmla="*/ 377448 w 4255929"/>
                <a:gd name="connsiteY2" fmla="*/ 1549212 h 3320418"/>
                <a:gd name="connsiteX3" fmla="*/ 2646605 w 4255929"/>
                <a:gd name="connsiteY3" fmla="*/ 1803919 h 3320418"/>
                <a:gd name="connsiteX4" fmla="*/ 1571859 w 4255929"/>
                <a:gd name="connsiteY4" fmla="*/ 1919949 h 3320418"/>
                <a:gd name="connsiteX5" fmla="*/ 377448 w 4255929"/>
                <a:gd name="connsiteY5" fmla="*/ 1713890 h 3320418"/>
                <a:gd name="connsiteX6" fmla="*/ 377448 w 4255929"/>
                <a:gd name="connsiteY6" fmla="*/ 1677264 h 3320418"/>
                <a:gd name="connsiteX7" fmla="*/ 0 w 4255929"/>
                <a:gd name="connsiteY7" fmla="*/ 1928896 h 3320418"/>
                <a:gd name="connsiteX8" fmla="*/ 377727 w 4255929"/>
                <a:gd name="connsiteY8" fmla="*/ 1928896 h 3320418"/>
                <a:gd name="connsiteX9" fmla="*/ 377727 w 4255929"/>
                <a:gd name="connsiteY9" fmla="*/ 2290407 h 3320418"/>
                <a:gd name="connsiteX10" fmla="*/ 1572138 w 4255929"/>
                <a:gd name="connsiteY10" fmla="*/ 2496465 h 3320418"/>
                <a:gd name="connsiteX11" fmla="*/ 2766550 w 4255929"/>
                <a:gd name="connsiteY11" fmla="*/ 2290407 h 3320418"/>
                <a:gd name="connsiteX12" fmla="*/ 2766550 w 4255929"/>
                <a:gd name="connsiteY12" fmla="*/ 1883323 h 3320418"/>
                <a:gd name="connsiteX13" fmla="*/ 2646605 w 4255929"/>
                <a:gd name="connsiteY13" fmla="*/ 1803919 h 3320418"/>
                <a:gd name="connsiteX14" fmla="*/ 1571859 w 4255929"/>
                <a:gd name="connsiteY14" fmla="*/ 2661423 h 3320418"/>
                <a:gd name="connsiteX15" fmla="*/ 377448 w 4255929"/>
                <a:gd name="connsiteY15" fmla="*/ 2455365 h 3320418"/>
                <a:gd name="connsiteX16" fmla="*/ 377448 w 4255929"/>
                <a:gd name="connsiteY16" fmla="*/ 3114360 h 3320418"/>
                <a:gd name="connsiteX17" fmla="*/ 1571859 w 4255929"/>
                <a:gd name="connsiteY17" fmla="*/ 3320418 h 3320418"/>
                <a:gd name="connsiteX18" fmla="*/ 2766270 w 4255929"/>
                <a:gd name="connsiteY18" fmla="*/ 3114360 h 3320418"/>
                <a:gd name="connsiteX19" fmla="*/ 2766270 w 4255929"/>
                <a:gd name="connsiteY19" fmla="*/ 2455365 h 3320418"/>
                <a:gd name="connsiteX20" fmla="*/ 1571859 w 4255929"/>
                <a:gd name="connsiteY20" fmla="*/ 2661423 h 3320418"/>
                <a:gd name="connsiteX21" fmla="*/ 3291341 w 4255929"/>
                <a:gd name="connsiteY21" fmla="*/ 0 h 3320418"/>
                <a:gd name="connsiteX22" fmla="*/ 2326754 w 4255929"/>
                <a:gd name="connsiteY22" fmla="*/ 964588 h 3320418"/>
                <a:gd name="connsiteX23" fmla="*/ 3291341 w 4255929"/>
                <a:gd name="connsiteY23" fmla="*/ 1929176 h 3320418"/>
                <a:gd name="connsiteX24" fmla="*/ 4255929 w 4255929"/>
                <a:gd name="connsiteY24" fmla="*/ 964588 h 3320418"/>
                <a:gd name="connsiteX25" fmla="*/ 3291341 w 4255929"/>
                <a:gd name="connsiteY25" fmla="*/ 0 h 3320418"/>
                <a:gd name="connsiteX26" fmla="*/ 3291341 w 4255929"/>
                <a:gd name="connsiteY26" fmla="*/ 1649026 h 3320418"/>
                <a:gd name="connsiteX27" fmla="*/ 2628712 w 4255929"/>
                <a:gd name="connsiteY27" fmla="*/ 1136536 h 3320418"/>
                <a:gd name="connsiteX28" fmla="*/ 2606904 w 4255929"/>
                <a:gd name="connsiteY28" fmla="*/ 964867 h 3320418"/>
                <a:gd name="connsiteX29" fmla="*/ 2606904 w 4255929"/>
                <a:gd name="connsiteY29" fmla="*/ 912863 h 3320418"/>
                <a:gd name="connsiteX30" fmla="*/ 2489476 w 4255929"/>
                <a:gd name="connsiteY30" fmla="*/ 1030291 h 3320418"/>
                <a:gd name="connsiteX31" fmla="*/ 2453408 w 4255929"/>
                <a:gd name="connsiteY31" fmla="*/ 1030291 h 3320418"/>
                <a:gd name="connsiteX32" fmla="*/ 2420137 w 4255929"/>
                <a:gd name="connsiteY32" fmla="*/ 997020 h 3320418"/>
                <a:gd name="connsiteX33" fmla="*/ 2412588 w 4255929"/>
                <a:gd name="connsiteY33" fmla="*/ 978847 h 3320418"/>
                <a:gd name="connsiteX34" fmla="*/ 2420137 w 4255929"/>
                <a:gd name="connsiteY34" fmla="*/ 960674 h 3320418"/>
                <a:gd name="connsiteX35" fmla="*/ 2668413 w 4255929"/>
                <a:gd name="connsiteY35" fmla="*/ 712397 h 3320418"/>
                <a:gd name="connsiteX36" fmla="*/ 2916690 w 4255929"/>
                <a:gd name="connsiteY36" fmla="*/ 960674 h 3320418"/>
                <a:gd name="connsiteX37" fmla="*/ 2924239 w 4255929"/>
                <a:gd name="connsiteY37" fmla="*/ 978847 h 3320418"/>
                <a:gd name="connsiteX38" fmla="*/ 2916690 w 4255929"/>
                <a:gd name="connsiteY38" fmla="*/ 997020 h 3320418"/>
                <a:gd name="connsiteX39" fmla="*/ 2883419 w 4255929"/>
                <a:gd name="connsiteY39" fmla="*/ 1030291 h 3320418"/>
                <a:gd name="connsiteX40" fmla="*/ 2847351 w 4255929"/>
                <a:gd name="connsiteY40" fmla="*/ 1030291 h 3320418"/>
                <a:gd name="connsiteX41" fmla="*/ 2708115 w 4255929"/>
                <a:gd name="connsiteY41" fmla="*/ 890776 h 3320418"/>
                <a:gd name="connsiteX42" fmla="*/ 2706158 w 4255929"/>
                <a:gd name="connsiteY42" fmla="*/ 939704 h 3320418"/>
                <a:gd name="connsiteX43" fmla="*/ 2705599 w 4255929"/>
                <a:gd name="connsiteY43" fmla="*/ 964588 h 3320418"/>
                <a:gd name="connsiteX44" fmla="*/ 2751731 w 4255929"/>
                <a:gd name="connsiteY44" fmla="*/ 1192733 h 3320418"/>
                <a:gd name="connsiteX45" fmla="*/ 3291621 w 4255929"/>
                <a:gd name="connsiteY45" fmla="*/ 1550889 h 3320418"/>
                <a:gd name="connsiteX46" fmla="*/ 3757698 w 4255929"/>
                <a:gd name="connsiteY46" fmla="*/ 1319947 h 3320418"/>
                <a:gd name="connsiteX47" fmla="*/ 3827596 w 4255929"/>
                <a:gd name="connsiteY47" fmla="*/ 1389845 h 3320418"/>
                <a:gd name="connsiteX48" fmla="*/ 3291341 w 4255929"/>
                <a:gd name="connsiteY48" fmla="*/ 1649026 h 3320418"/>
                <a:gd name="connsiteX49" fmla="*/ 2992179 w 4255929"/>
                <a:gd name="connsiteY49" fmla="*/ 1252007 h 3320418"/>
                <a:gd name="connsiteX50" fmla="*/ 3238778 w 4255929"/>
                <a:gd name="connsiteY50" fmla="*/ 658716 h 3320418"/>
                <a:gd name="connsiteX51" fmla="*/ 3261705 w 4255929"/>
                <a:gd name="connsiteY51" fmla="*/ 643338 h 3320418"/>
                <a:gd name="connsiteX52" fmla="*/ 3346421 w 4255929"/>
                <a:gd name="connsiteY52" fmla="*/ 643338 h 3320418"/>
                <a:gd name="connsiteX53" fmla="*/ 3369627 w 4255929"/>
                <a:gd name="connsiteY53" fmla="*/ 659554 h 3320418"/>
                <a:gd name="connsiteX54" fmla="*/ 3590783 w 4255929"/>
                <a:gd name="connsiteY54" fmla="*/ 1252846 h 3320418"/>
                <a:gd name="connsiteX55" fmla="*/ 3567577 w 4255929"/>
                <a:gd name="connsiteY55" fmla="*/ 1286397 h 3320418"/>
                <a:gd name="connsiteX56" fmla="*/ 3450429 w 4255929"/>
                <a:gd name="connsiteY56" fmla="*/ 1286397 h 3320418"/>
                <a:gd name="connsiteX57" fmla="*/ 3426943 w 4255929"/>
                <a:gd name="connsiteY57" fmla="*/ 1269341 h 3320418"/>
                <a:gd name="connsiteX58" fmla="*/ 3395070 w 4255929"/>
                <a:gd name="connsiteY58" fmla="*/ 1173442 h 3320418"/>
                <a:gd name="connsiteX59" fmla="*/ 3182860 w 4255929"/>
                <a:gd name="connsiteY59" fmla="*/ 1173442 h 3320418"/>
                <a:gd name="connsiteX60" fmla="*/ 3148471 w 4255929"/>
                <a:gd name="connsiteY60" fmla="*/ 1269901 h 3320418"/>
                <a:gd name="connsiteX61" fmla="*/ 3124985 w 4255929"/>
                <a:gd name="connsiteY61" fmla="*/ 1286397 h 3320418"/>
                <a:gd name="connsiteX62" fmla="*/ 3015386 w 4255929"/>
                <a:gd name="connsiteY62" fmla="*/ 1286397 h 3320418"/>
                <a:gd name="connsiteX63" fmla="*/ 2992179 w 4255929"/>
                <a:gd name="connsiteY63" fmla="*/ 1252007 h 3320418"/>
                <a:gd name="connsiteX64" fmla="*/ 3914549 w 4255929"/>
                <a:gd name="connsiteY64" fmla="*/ 1216778 h 3320418"/>
                <a:gd name="connsiteX65" fmla="*/ 3666273 w 4255929"/>
                <a:gd name="connsiteY65" fmla="*/ 968502 h 3320418"/>
                <a:gd name="connsiteX66" fmla="*/ 3666273 w 4255929"/>
                <a:gd name="connsiteY66" fmla="*/ 932435 h 3320418"/>
                <a:gd name="connsiteX67" fmla="*/ 3699544 w 4255929"/>
                <a:gd name="connsiteY67" fmla="*/ 899163 h 3320418"/>
                <a:gd name="connsiteX68" fmla="*/ 3717717 w 4255929"/>
                <a:gd name="connsiteY68" fmla="*/ 892174 h 3320418"/>
                <a:gd name="connsiteX69" fmla="*/ 3735890 w 4255929"/>
                <a:gd name="connsiteY69" fmla="*/ 899163 h 3320418"/>
                <a:gd name="connsiteX70" fmla="*/ 3875127 w 4255929"/>
                <a:gd name="connsiteY70" fmla="*/ 1038679 h 3320418"/>
                <a:gd name="connsiteX71" fmla="*/ 3877084 w 4255929"/>
                <a:gd name="connsiteY71" fmla="*/ 989751 h 3320418"/>
                <a:gd name="connsiteX72" fmla="*/ 3877643 w 4255929"/>
                <a:gd name="connsiteY72" fmla="*/ 964867 h 3320418"/>
                <a:gd name="connsiteX73" fmla="*/ 3831511 w 4255929"/>
                <a:gd name="connsiteY73" fmla="*/ 736442 h 3320418"/>
                <a:gd name="connsiteX74" fmla="*/ 3291341 w 4255929"/>
                <a:gd name="connsiteY74" fmla="*/ 378566 h 3320418"/>
                <a:gd name="connsiteX75" fmla="*/ 2825264 w 4255929"/>
                <a:gd name="connsiteY75" fmla="*/ 609508 h 3320418"/>
                <a:gd name="connsiteX76" fmla="*/ 2755366 w 4255929"/>
                <a:gd name="connsiteY76" fmla="*/ 539610 h 3320418"/>
                <a:gd name="connsiteX77" fmla="*/ 3291341 w 4255929"/>
                <a:gd name="connsiteY77" fmla="*/ 280429 h 3320418"/>
                <a:gd name="connsiteX78" fmla="*/ 3953971 w 4255929"/>
                <a:gd name="connsiteY78" fmla="*/ 792919 h 3320418"/>
                <a:gd name="connsiteX79" fmla="*/ 3975779 w 4255929"/>
                <a:gd name="connsiteY79" fmla="*/ 964588 h 3320418"/>
                <a:gd name="connsiteX80" fmla="*/ 3975779 w 4255929"/>
                <a:gd name="connsiteY80" fmla="*/ 1016592 h 3320418"/>
                <a:gd name="connsiteX81" fmla="*/ 4093207 w 4255929"/>
                <a:gd name="connsiteY81" fmla="*/ 899163 h 3320418"/>
                <a:gd name="connsiteX82" fmla="*/ 4129275 w 4255929"/>
                <a:gd name="connsiteY82" fmla="*/ 899163 h 3320418"/>
                <a:gd name="connsiteX83" fmla="*/ 4162546 w 4255929"/>
                <a:gd name="connsiteY83" fmla="*/ 932435 h 3320418"/>
                <a:gd name="connsiteX84" fmla="*/ 4170095 w 4255929"/>
                <a:gd name="connsiteY84" fmla="*/ 950608 h 3320418"/>
                <a:gd name="connsiteX85" fmla="*/ 4162546 w 4255929"/>
                <a:gd name="connsiteY85" fmla="*/ 968781 h 3320418"/>
                <a:gd name="connsiteX86" fmla="*/ 3914549 w 4255929"/>
                <a:gd name="connsiteY86" fmla="*/ 1216778 h 3320418"/>
                <a:gd name="connsiteX87" fmla="*/ 3354529 w 4255929"/>
                <a:gd name="connsiteY87" fmla="*/ 1054616 h 3320418"/>
                <a:gd name="connsiteX88" fmla="*/ 3225917 w 4255929"/>
                <a:gd name="connsiteY88" fmla="*/ 1054616 h 3320418"/>
                <a:gd name="connsiteX89" fmla="*/ 3292180 w 4255929"/>
                <a:gd name="connsiteY89" fmla="*/ 868968 h 3320418"/>
                <a:gd name="connsiteX90" fmla="*/ 3293019 w 4255929"/>
                <a:gd name="connsiteY90" fmla="*/ 868968 h 3320418"/>
                <a:gd name="connsiteX91" fmla="*/ 3354529 w 4255929"/>
                <a:gd name="connsiteY91" fmla="*/ 1054616 h 3320418"/>
                <a:gd name="connsiteX0" fmla="*/ 2646605 w 4255929"/>
                <a:gd name="connsiteY0" fmla="*/ 1803919 h 3320418"/>
                <a:gd name="connsiteX1" fmla="*/ 1571859 w 4255929"/>
                <a:gd name="connsiteY1" fmla="*/ 1919949 h 3320418"/>
                <a:gd name="connsiteX2" fmla="*/ 377448 w 4255929"/>
                <a:gd name="connsiteY2" fmla="*/ 1713890 h 3320418"/>
                <a:gd name="connsiteX3" fmla="*/ 377448 w 4255929"/>
                <a:gd name="connsiteY3" fmla="*/ 1677264 h 3320418"/>
                <a:gd name="connsiteX4" fmla="*/ 0 w 4255929"/>
                <a:gd name="connsiteY4" fmla="*/ 1928896 h 3320418"/>
                <a:gd name="connsiteX5" fmla="*/ 377727 w 4255929"/>
                <a:gd name="connsiteY5" fmla="*/ 1928896 h 3320418"/>
                <a:gd name="connsiteX6" fmla="*/ 377727 w 4255929"/>
                <a:gd name="connsiteY6" fmla="*/ 2290407 h 3320418"/>
                <a:gd name="connsiteX7" fmla="*/ 1572138 w 4255929"/>
                <a:gd name="connsiteY7" fmla="*/ 2496465 h 3320418"/>
                <a:gd name="connsiteX8" fmla="*/ 2766550 w 4255929"/>
                <a:gd name="connsiteY8" fmla="*/ 2290407 h 3320418"/>
                <a:gd name="connsiteX9" fmla="*/ 2766550 w 4255929"/>
                <a:gd name="connsiteY9" fmla="*/ 1883323 h 3320418"/>
                <a:gd name="connsiteX10" fmla="*/ 2646605 w 4255929"/>
                <a:gd name="connsiteY10" fmla="*/ 1803919 h 3320418"/>
                <a:gd name="connsiteX11" fmla="*/ 1571859 w 4255929"/>
                <a:gd name="connsiteY11" fmla="*/ 2661423 h 3320418"/>
                <a:gd name="connsiteX12" fmla="*/ 377448 w 4255929"/>
                <a:gd name="connsiteY12" fmla="*/ 2455365 h 3320418"/>
                <a:gd name="connsiteX13" fmla="*/ 377448 w 4255929"/>
                <a:gd name="connsiteY13" fmla="*/ 3114360 h 3320418"/>
                <a:gd name="connsiteX14" fmla="*/ 1571859 w 4255929"/>
                <a:gd name="connsiteY14" fmla="*/ 3320418 h 3320418"/>
                <a:gd name="connsiteX15" fmla="*/ 2766270 w 4255929"/>
                <a:gd name="connsiteY15" fmla="*/ 3114360 h 3320418"/>
                <a:gd name="connsiteX16" fmla="*/ 2766270 w 4255929"/>
                <a:gd name="connsiteY16" fmla="*/ 2455365 h 3320418"/>
                <a:gd name="connsiteX17" fmla="*/ 1571859 w 4255929"/>
                <a:gd name="connsiteY17" fmla="*/ 2661423 h 3320418"/>
                <a:gd name="connsiteX18" fmla="*/ 3291341 w 4255929"/>
                <a:gd name="connsiteY18" fmla="*/ 0 h 3320418"/>
                <a:gd name="connsiteX19" fmla="*/ 2326754 w 4255929"/>
                <a:gd name="connsiteY19" fmla="*/ 964588 h 3320418"/>
                <a:gd name="connsiteX20" fmla="*/ 3291341 w 4255929"/>
                <a:gd name="connsiteY20" fmla="*/ 1929176 h 3320418"/>
                <a:gd name="connsiteX21" fmla="*/ 4255929 w 4255929"/>
                <a:gd name="connsiteY21" fmla="*/ 964588 h 3320418"/>
                <a:gd name="connsiteX22" fmla="*/ 3291341 w 4255929"/>
                <a:gd name="connsiteY22" fmla="*/ 0 h 3320418"/>
                <a:gd name="connsiteX23" fmla="*/ 3291341 w 4255929"/>
                <a:gd name="connsiteY23" fmla="*/ 1649026 h 3320418"/>
                <a:gd name="connsiteX24" fmla="*/ 2628712 w 4255929"/>
                <a:gd name="connsiteY24" fmla="*/ 1136536 h 3320418"/>
                <a:gd name="connsiteX25" fmla="*/ 2606904 w 4255929"/>
                <a:gd name="connsiteY25" fmla="*/ 964867 h 3320418"/>
                <a:gd name="connsiteX26" fmla="*/ 2606904 w 4255929"/>
                <a:gd name="connsiteY26" fmla="*/ 912863 h 3320418"/>
                <a:gd name="connsiteX27" fmla="*/ 2489476 w 4255929"/>
                <a:gd name="connsiteY27" fmla="*/ 1030291 h 3320418"/>
                <a:gd name="connsiteX28" fmla="*/ 2453408 w 4255929"/>
                <a:gd name="connsiteY28" fmla="*/ 1030291 h 3320418"/>
                <a:gd name="connsiteX29" fmla="*/ 2420137 w 4255929"/>
                <a:gd name="connsiteY29" fmla="*/ 997020 h 3320418"/>
                <a:gd name="connsiteX30" fmla="*/ 2412588 w 4255929"/>
                <a:gd name="connsiteY30" fmla="*/ 978847 h 3320418"/>
                <a:gd name="connsiteX31" fmla="*/ 2420137 w 4255929"/>
                <a:gd name="connsiteY31" fmla="*/ 960674 h 3320418"/>
                <a:gd name="connsiteX32" fmla="*/ 2668413 w 4255929"/>
                <a:gd name="connsiteY32" fmla="*/ 712397 h 3320418"/>
                <a:gd name="connsiteX33" fmla="*/ 2916690 w 4255929"/>
                <a:gd name="connsiteY33" fmla="*/ 960674 h 3320418"/>
                <a:gd name="connsiteX34" fmla="*/ 2924239 w 4255929"/>
                <a:gd name="connsiteY34" fmla="*/ 978847 h 3320418"/>
                <a:gd name="connsiteX35" fmla="*/ 2916690 w 4255929"/>
                <a:gd name="connsiteY35" fmla="*/ 997020 h 3320418"/>
                <a:gd name="connsiteX36" fmla="*/ 2883419 w 4255929"/>
                <a:gd name="connsiteY36" fmla="*/ 1030291 h 3320418"/>
                <a:gd name="connsiteX37" fmla="*/ 2847351 w 4255929"/>
                <a:gd name="connsiteY37" fmla="*/ 1030291 h 3320418"/>
                <a:gd name="connsiteX38" fmla="*/ 2708115 w 4255929"/>
                <a:gd name="connsiteY38" fmla="*/ 890776 h 3320418"/>
                <a:gd name="connsiteX39" fmla="*/ 2706158 w 4255929"/>
                <a:gd name="connsiteY39" fmla="*/ 939704 h 3320418"/>
                <a:gd name="connsiteX40" fmla="*/ 2705599 w 4255929"/>
                <a:gd name="connsiteY40" fmla="*/ 964588 h 3320418"/>
                <a:gd name="connsiteX41" fmla="*/ 2751731 w 4255929"/>
                <a:gd name="connsiteY41" fmla="*/ 1192733 h 3320418"/>
                <a:gd name="connsiteX42" fmla="*/ 3291621 w 4255929"/>
                <a:gd name="connsiteY42" fmla="*/ 1550889 h 3320418"/>
                <a:gd name="connsiteX43" fmla="*/ 3757698 w 4255929"/>
                <a:gd name="connsiteY43" fmla="*/ 1319947 h 3320418"/>
                <a:gd name="connsiteX44" fmla="*/ 3827596 w 4255929"/>
                <a:gd name="connsiteY44" fmla="*/ 1389845 h 3320418"/>
                <a:gd name="connsiteX45" fmla="*/ 3291341 w 4255929"/>
                <a:gd name="connsiteY45" fmla="*/ 1649026 h 3320418"/>
                <a:gd name="connsiteX46" fmla="*/ 2992179 w 4255929"/>
                <a:gd name="connsiteY46" fmla="*/ 1252007 h 3320418"/>
                <a:gd name="connsiteX47" fmla="*/ 3238778 w 4255929"/>
                <a:gd name="connsiteY47" fmla="*/ 658716 h 3320418"/>
                <a:gd name="connsiteX48" fmla="*/ 3261705 w 4255929"/>
                <a:gd name="connsiteY48" fmla="*/ 643338 h 3320418"/>
                <a:gd name="connsiteX49" fmla="*/ 3346421 w 4255929"/>
                <a:gd name="connsiteY49" fmla="*/ 643338 h 3320418"/>
                <a:gd name="connsiteX50" fmla="*/ 3369627 w 4255929"/>
                <a:gd name="connsiteY50" fmla="*/ 659554 h 3320418"/>
                <a:gd name="connsiteX51" fmla="*/ 3590783 w 4255929"/>
                <a:gd name="connsiteY51" fmla="*/ 1252846 h 3320418"/>
                <a:gd name="connsiteX52" fmla="*/ 3567577 w 4255929"/>
                <a:gd name="connsiteY52" fmla="*/ 1286397 h 3320418"/>
                <a:gd name="connsiteX53" fmla="*/ 3450429 w 4255929"/>
                <a:gd name="connsiteY53" fmla="*/ 1286397 h 3320418"/>
                <a:gd name="connsiteX54" fmla="*/ 3426943 w 4255929"/>
                <a:gd name="connsiteY54" fmla="*/ 1269341 h 3320418"/>
                <a:gd name="connsiteX55" fmla="*/ 3395070 w 4255929"/>
                <a:gd name="connsiteY55" fmla="*/ 1173442 h 3320418"/>
                <a:gd name="connsiteX56" fmla="*/ 3182860 w 4255929"/>
                <a:gd name="connsiteY56" fmla="*/ 1173442 h 3320418"/>
                <a:gd name="connsiteX57" fmla="*/ 3148471 w 4255929"/>
                <a:gd name="connsiteY57" fmla="*/ 1269901 h 3320418"/>
                <a:gd name="connsiteX58" fmla="*/ 3124985 w 4255929"/>
                <a:gd name="connsiteY58" fmla="*/ 1286397 h 3320418"/>
                <a:gd name="connsiteX59" fmla="*/ 3015386 w 4255929"/>
                <a:gd name="connsiteY59" fmla="*/ 1286397 h 3320418"/>
                <a:gd name="connsiteX60" fmla="*/ 2992179 w 4255929"/>
                <a:gd name="connsiteY60" fmla="*/ 1252007 h 3320418"/>
                <a:gd name="connsiteX61" fmla="*/ 3914549 w 4255929"/>
                <a:gd name="connsiteY61" fmla="*/ 1216778 h 3320418"/>
                <a:gd name="connsiteX62" fmla="*/ 3666273 w 4255929"/>
                <a:gd name="connsiteY62" fmla="*/ 968502 h 3320418"/>
                <a:gd name="connsiteX63" fmla="*/ 3666273 w 4255929"/>
                <a:gd name="connsiteY63" fmla="*/ 932435 h 3320418"/>
                <a:gd name="connsiteX64" fmla="*/ 3699544 w 4255929"/>
                <a:gd name="connsiteY64" fmla="*/ 899163 h 3320418"/>
                <a:gd name="connsiteX65" fmla="*/ 3717717 w 4255929"/>
                <a:gd name="connsiteY65" fmla="*/ 892174 h 3320418"/>
                <a:gd name="connsiteX66" fmla="*/ 3735890 w 4255929"/>
                <a:gd name="connsiteY66" fmla="*/ 899163 h 3320418"/>
                <a:gd name="connsiteX67" fmla="*/ 3875127 w 4255929"/>
                <a:gd name="connsiteY67" fmla="*/ 1038679 h 3320418"/>
                <a:gd name="connsiteX68" fmla="*/ 3877084 w 4255929"/>
                <a:gd name="connsiteY68" fmla="*/ 989751 h 3320418"/>
                <a:gd name="connsiteX69" fmla="*/ 3877643 w 4255929"/>
                <a:gd name="connsiteY69" fmla="*/ 964867 h 3320418"/>
                <a:gd name="connsiteX70" fmla="*/ 3831511 w 4255929"/>
                <a:gd name="connsiteY70" fmla="*/ 736442 h 3320418"/>
                <a:gd name="connsiteX71" fmla="*/ 3291341 w 4255929"/>
                <a:gd name="connsiteY71" fmla="*/ 378566 h 3320418"/>
                <a:gd name="connsiteX72" fmla="*/ 2825264 w 4255929"/>
                <a:gd name="connsiteY72" fmla="*/ 609508 h 3320418"/>
                <a:gd name="connsiteX73" fmla="*/ 2755366 w 4255929"/>
                <a:gd name="connsiteY73" fmla="*/ 539610 h 3320418"/>
                <a:gd name="connsiteX74" fmla="*/ 3291341 w 4255929"/>
                <a:gd name="connsiteY74" fmla="*/ 280429 h 3320418"/>
                <a:gd name="connsiteX75" fmla="*/ 3953971 w 4255929"/>
                <a:gd name="connsiteY75" fmla="*/ 792919 h 3320418"/>
                <a:gd name="connsiteX76" fmla="*/ 3975779 w 4255929"/>
                <a:gd name="connsiteY76" fmla="*/ 964588 h 3320418"/>
                <a:gd name="connsiteX77" fmla="*/ 3975779 w 4255929"/>
                <a:gd name="connsiteY77" fmla="*/ 1016592 h 3320418"/>
                <a:gd name="connsiteX78" fmla="*/ 4093207 w 4255929"/>
                <a:gd name="connsiteY78" fmla="*/ 899163 h 3320418"/>
                <a:gd name="connsiteX79" fmla="*/ 4129275 w 4255929"/>
                <a:gd name="connsiteY79" fmla="*/ 899163 h 3320418"/>
                <a:gd name="connsiteX80" fmla="*/ 4162546 w 4255929"/>
                <a:gd name="connsiteY80" fmla="*/ 932435 h 3320418"/>
                <a:gd name="connsiteX81" fmla="*/ 4170095 w 4255929"/>
                <a:gd name="connsiteY81" fmla="*/ 950608 h 3320418"/>
                <a:gd name="connsiteX82" fmla="*/ 4162546 w 4255929"/>
                <a:gd name="connsiteY82" fmla="*/ 968781 h 3320418"/>
                <a:gd name="connsiteX83" fmla="*/ 3914549 w 4255929"/>
                <a:gd name="connsiteY83" fmla="*/ 1216778 h 3320418"/>
                <a:gd name="connsiteX84" fmla="*/ 3354529 w 4255929"/>
                <a:gd name="connsiteY84" fmla="*/ 1054616 h 3320418"/>
                <a:gd name="connsiteX85" fmla="*/ 3225917 w 4255929"/>
                <a:gd name="connsiteY85" fmla="*/ 1054616 h 3320418"/>
                <a:gd name="connsiteX86" fmla="*/ 3292180 w 4255929"/>
                <a:gd name="connsiteY86" fmla="*/ 868968 h 3320418"/>
                <a:gd name="connsiteX87" fmla="*/ 3293019 w 4255929"/>
                <a:gd name="connsiteY87" fmla="*/ 868968 h 3320418"/>
                <a:gd name="connsiteX88" fmla="*/ 3354529 w 4255929"/>
                <a:gd name="connsiteY88" fmla="*/ 1054616 h 3320418"/>
                <a:gd name="connsiteX0" fmla="*/ 2766550 w 4255929"/>
                <a:gd name="connsiteY0" fmla="*/ 1883323 h 3320418"/>
                <a:gd name="connsiteX1" fmla="*/ 1571859 w 4255929"/>
                <a:gd name="connsiteY1" fmla="*/ 1919949 h 3320418"/>
                <a:gd name="connsiteX2" fmla="*/ 377448 w 4255929"/>
                <a:gd name="connsiteY2" fmla="*/ 1713890 h 3320418"/>
                <a:gd name="connsiteX3" fmla="*/ 377448 w 4255929"/>
                <a:gd name="connsiteY3" fmla="*/ 1677264 h 3320418"/>
                <a:gd name="connsiteX4" fmla="*/ 0 w 4255929"/>
                <a:gd name="connsiteY4" fmla="*/ 1928896 h 3320418"/>
                <a:gd name="connsiteX5" fmla="*/ 377727 w 4255929"/>
                <a:gd name="connsiteY5" fmla="*/ 1928896 h 3320418"/>
                <a:gd name="connsiteX6" fmla="*/ 377727 w 4255929"/>
                <a:gd name="connsiteY6" fmla="*/ 2290407 h 3320418"/>
                <a:gd name="connsiteX7" fmla="*/ 1572138 w 4255929"/>
                <a:gd name="connsiteY7" fmla="*/ 2496465 h 3320418"/>
                <a:gd name="connsiteX8" fmla="*/ 2766550 w 4255929"/>
                <a:gd name="connsiteY8" fmla="*/ 2290407 h 3320418"/>
                <a:gd name="connsiteX9" fmla="*/ 2766550 w 4255929"/>
                <a:gd name="connsiteY9" fmla="*/ 1883323 h 3320418"/>
                <a:gd name="connsiteX10" fmla="*/ 1571859 w 4255929"/>
                <a:gd name="connsiteY10" fmla="*/ 2661423 h 3320418"/>
                <a:gd name="connsiteX11" fmla="*/ 377448 w 4255929"/>
                <a:gd name="connsiteY11" fmla="*/ 2455365 h 3320418"/>
                <a:gd name="connsiteX12" fmla="*/ 377448 w 4255929"/>
                <a:gd name="connsiteY12" fmla="*/ 3114360 h 3320418"/>
                <a:gd name="connsiteX13" fmla="*/ 1571859 w 4255929"/>
                <a:gd name="connsiteY13" fmla="*/ 3320418 h 3320418"/>
                <a:gd name="connsiteX14" fmla="*/ 2766270 w 4255929"/>
                <a:gd name="connsiteY14" fmla="*/ 3114360 h 3320418"/>
                <a:gd name="connsiteX15" fmla="*/ 2766270 w 4255929"/>
                <a:gd name="connsiteY15" fmla="*/ 2455365 h 3320418"/>
                <a:gd name="connsiteX16" fmla="*/ 1571859 w 4255929"/>
                <a:gd name="connsiteY16" fmla="*/ 2661423 h 3320418"/>
                <a:gd name="connsiteX17" fmla="*/ 3291341 w 4255929"/>
                <a:gd name="connsiteY17" fmla="*/ 0 h 3320418"/>
                <a:gd name="connsiteX18" fmla="*/ 2326754 w 4255929"/>
                <a:gd name="connsiteY18" fmla="*/ 964588 h 3320418"/>
                <a:gd name="connsiteX19" fmla="*/ 3291341 w 4255929"/>
                <a:gd name="connsiteY19" fmla="*/ 1929176 h 3320418"/>
                <a:gd name="connsiteX20" fmla="*/ 4255929 w 4255929"/>
                <a:gd name="connsiteY20" fmla="*/ 964588 h 3320418"/>
                <a:gd name="connsiteX21" fmla="*/ 3291341 w 4255929"/>
                <a:gd name="connsiteY21" fmla="*/ 0 h 3320418"/>
                <a:gd name="connsiteX22" fmla="*/ 3291341 w 4255929"/>
                <a:gd name="connsiteY22" fmla="*/ 1649026 h 3320418"/>
                <a:gd name="connsiteX23" fmla="*/ 2628712 w 4255929"/>
                <a:gd name="connsiteY23" fmla="*/ 1136536 h 3320418"/>
                <a:gd name="connsiteX24" fmla="*/ 2606904 w 4255929"/>
                <a:gd name="connsiteY24" fmla="*/ 964867 h 3320418"/>
                <a:gd name="connsiteX25" fmla="*/ 2606904 w 4255929"/>
                <a:gd name="connsiteY25" fmla="*/ 912863 h 3320418"/>
                <a:gd name="connsiteX26" fmla="*/ 2489476 w 4255929"/>
                <a:gd name="connsiteY26" fmla="*/ 1030291 h 3320418"/>
                <a:gd name="connsiteX27" fmla="*/ 2453408 w 4255929"/>
                <a:gd name="connsiteY27" fmla="*/ 1030291 h 3320418"/>
                <a:gd name="connsiteX28" fmla="*/ 2420137 w 4255929"/>
                <a:gd name="connsiteY28" fmla="*/ 997020 h 3320418"/>
                <a:gd name="connsiteX29" fmla="*/ 2412588 w 4255929"/>
                <a:gd name="connsiteY29" fmla="*/ 978847 h 3320418"/>
                <a:gd name="connsiteX30" fmla="*/ 2420137 w 4255929"/>
                <a:gd name="connsiteY30" fmla="*/ 960674 h 3320418"/>
                <a:gd name="connsiteX31" fmla="*/ 2668413 w 4255929"/>
                <a:gd name="connsiteY31" fmla="*/ 712397 h 3320418"/>
                <a:gd name="connsiteX32" fmla="*/ 2916690 w 4255929"/>
                <a:gd name="connsiteY32" fmla="*/ 960674 h 3320418"/>
                <a:gd name="connsiteX33" fmla="*/ 2924239 w 4255929"/>
                <a:gd name="connsiteY33" fmla="*/ 978847 h 3320418"/>
                <a:gd name="connsiteX34" fmla="*/ 2916690 w 4255929"/>
                <a:gd name="connsiteY34" fmla="*/ 997020 h 3320418"/>
                <a:gd name="connsiteX35" fmla="*/ 2883419 w 4255929"/>
                <a:gd name="connsiteY35" fmla="*/ 1030291 h 3320418"/>
                <a:gd name="connsiteX36" fmla="*/ 2847351 w 4255929"/>
                <a:gd name="connsiteY36" fmla="*/ 1030291 h 3320418"/>
                <a:gd name="connsiteX37" fmla="*/ 2708115 w 4255929"/>
                <a:gd name="connsiteY37" fmla="*/ 890776 h 3320418"/>
                <a:gd name="connsiteX38" fmla="*/ 2706158 w 4255929"/>
                <a:gd name="connsiteY38" fmla="*/ 939704 h 3320418"/>
                <a:gd name="connsiteX39" fmla="*/ 2705599 w 4255929"/>
                <a:gd name="connsiteY39" fmla="*/ 964588 h 3320418"/>
                <a:gd name="connsiteX40" fmla="*/ 2751731 w 4255929"/>
                <a:gd name="connsiteY40" fmla="*/ 1192733 h 3320418"/>
                <a:gd name="connsiteX41" fmla="*/ 3291621 w 4255929"/>
                <a:gd name="connsiteY41" fmla="*/ 1550889 h 3320418"/>
                <a:gd name="connsiteX42" fmla="*/ 3757698 w 4255929"/>
                <a:gd name="connsiteY42" fmla="*/ 1319947 h 3320418"/>
                <a:gd name="connsiteX43" fmla="*/ 3827596 w 4255929"/>
                <a:gd name="connsiteY43" fmla="*/ 1389845 h 3320418"/>
                <a:gd name="connsiteX44" fmla="*/ 3291341 w 4255929"/>
                <a:gd name="connsiteY44" fmla="*/ 1649026 h 3320418"/>
                <a:gd name="connsiteX45" fmla="*/ 2992179 w 4255929"/>
                <a:gd name="connsiteY45" fmla="*/ 1252007 h 3320418"/>
                <a:gd name="connsiteX46" fmla="*/ 3238778 w 4255929"/>
                <a:gd name="connsiteY46" fmla="*/ 658716 h 3320418"/>
                <a:gd name="connsiteX47" fmla="*/ 3261705 w 4255929"/>
                <a:gd name="connsiteY47" fmla="*/ 643338 h 3320418"/>
                <a:gd name="connsiteX48" fmla="*/ 3346421 w 4255929"/>
                <a:gd name="connsiteY48" fmla="*/ 643338 h 3320418"/>
                <a:gd name="connsiteX49" fmla="*/ 3369627 w 4255929"/>
                <a:gd name="connsiteY49" fmla="*/ 659554 h 3320418"/>
                <a:gd name="connsiteX50" fmla="*/ 3590783 w 4255929"/>
                <a:gd name="connsiteY50" fmla="*/ 1252846 h 3320418"/>
                <a:gd name="connsiteX51" fmla="*/ 3567577 w 4255929"/>
                <a:gd name="connsiteY51" fmla="*/ 1286397 h 3320418"/>
                <a:gd name="connsiteX52" fmla="*/ 3450429 w 4255929"/>
                <a:gd name="connsiteY52" fmla="*/ 1286397 h 3320418"/>
                <a:gd name="connsiteX53" fmla="*/ 3426943 w 4255929"/>
                <a:gd name="connsiteY53" fmla="*/ 1269341 h 3320418"/>
                <a:gd name="connsiteX54" fmla="*/ 3395070 w 4255929"/>
                <a:gd name="connsiteY54" fmla="*/ 1173442 h 3320418"/>
                <a:gd name="connsiteX55" fmla="*/ 3182860 w 4255929"/>
                <a:gd name="connsiteY55" fmla="*/ 1173442 h 3320418"/>
                <a:gd name="connsiteX56" fmla="*/ 3148471 w 4255929"/>
                <a:gd name="connsiteY56" fmla="*/ 1269901 h 3320418"/>
                <a:gd name="connsiteX57" fmla="*/ 3124985 w 4255929"/>
                <a:gd name="connsiteY57" fmla="*/ 1286397 h 3320418"/>
                <a:gd name="connsiteX58" fmla="*/ 3015386 w 4255929"/>
                <a:gd name="connsiteY58" fmla="*/ 1286397 h 3320418"/>
                <a:gd name="connsiteX59" fmla="*/ 2992179 w 4255929"/>
                <a:gd name="connsiteY59" fmla="*/ 1252007 h 3320418"/>
                <a:gd name="connsiteX60" fmla="*/ 3914549 w 4255929"/>
                <a:gd name="connsiteY60" fmla="*/ 1216778 h 3320418"/>
                <a:gd name="connsiteX61" fmla="*/ 3666273 w 4255929"/>
                <a:gd name="connsiteY61" fmla="*/ 968502 h 3320418"/>
                <a:gd name="connsiteX62" fmla="*/ 3666273 w 4255929"/>
                <a:gd name="connsiteY62" fmla="*/ 932435 h 3320418"/>
                <a:gd name="connsiteX63" fmla="*/ 3699544 w 4255929"/>
                <a:gd name="connsiteY63" fmla="*/ 899163 h 3320418"/>
                <a:gd name="connsiteX64" fmla="*/ 3717717 w 4255929"/>
                <a:gd name="connsiteY64" fmla="*/ 892174 h 3320418"/>
                <a:gd name="connsiteX65" fmla="*/ 3735890 w 4255929"/>
                <a:gd name="connsiteY65" fmla="*/ 899163 h 3320418"/>
                <a:gd name="connsiteX66" fmla="*/ 3875127 w 4255929"/>
                <a:gd name="connsiteY66" fmla="*/ 1038679 h 3320418"/>
                <a:gd name="connsiteX67" fmla="*/ 3877084 w 4255929"/>
                <a:gd name="connsiteY67" fmla="*/ 989751 h 3320418"/>
                <a:gd name="connsiteX68" fmla="*/ 3877643 w 4255929"/>
                <a:gd name="connsiteY68" fmla="*/ 964867 h 3320418"/>
                <a:gd name="connsiteX69" fmla="*/ 3831511 w 4255929"/>
                <a:gd name="connsiteY69" fmla="*/ 736442 h 3320418"/>
                <a:gd name="connsiteX70" fmla="*/ 3291341 w 4255929"/>
                <a:gd name="connsiteY70" fmla="*/ 378566 h 3320418"/>
                <a:gd name="connsiteX71" fmla="*/ 2825264 w 4255929"/>
                <a:gd name="connsiteY71" fmla="*/ 609508 h 3320418"/>
                <a:gd name="connsiteX72" fmla="*/ 2755366 w 4255929"/>
                <a:gd name="connsiteY72" fmla="*/ 539610 h 3320418"/>
                <a:gd name="connsiteX73" fmla="*/ 3291341 w 4255929"/>
                <a:gd name="connsiteY73" fmla="*/ 280429 h 3320418"/>
                <a:gd name="connsiteX74" fmla="*/ 3953971 w 4255929"/>
                <a:gd name="connsiteY74" fmla="*/ 792919 h 3320418"/>
                <a:gd name="connsiteX75" fmla="*/ 3975779 w 4255929"/>
                <a:gd name="connsiteY75" fmla="*/ 964588 h 3320418"/>
                <a:gd name="connsiteX76" fmla="*/ 3975779 w 4255929"/>
                <a:gd name="connsiteY76" fmla="*/ 1016592 h 3320418"/>
                <a:gd name="connsiteX77" fmla="*/ 4093207 w 4255929"/>
                <a:gd name="connsiteY77" fmla="*/ 899163 h 3320418"/>
                <a:gd name="connsiteX78" fmla="*/ 4129275 w 4255929"/>
                <a:gd name="connsiteY78" fmla="*/ 899163 h 3320418"/>
                <a:gd name="connsiteX79" fmla="*/ 4162546 w 4255929"/>
                <a:gd name="connsiteY79" fmla="*/ 932435 h 3320418"/>
                <a:gd name="connsiteX80" fmla="*/ 4170095 w 4255929"/>
                <a:gd name="connsiteY80" fmla="*/ 950608 h 3320418"/>
                <a:gd name="connsiteX81" fmla="*/ 4162546 w 4255929"/>
                <a:gd name="connsiteY81" fmla="*/ 968781 h 3320418"/>
                <a:gd name="connsiteX82" fmla="*/ 3914549 w 4255929"/>
                <a:gd name="connsiteY82" fmla="*/ 1216778 h 3320418"/>
                <a:gd name="connsiteX83" fmla="*/ 3354529 w 4255929"/>
                <a:gd name="connsiteY83" fmla="*/ 1054616 h 3320418"/>
                <a:gd name="connsiteX84" fmla="*/ 3225917 w 4255929"/>
                <a:gd name="connsiteY84" fmla="*/ 1054616 h 3320418"/>
                <a:gd name="connsiteX85" fmla="*/ 3292180 w 4255929"/>
                <a:gd name="connsiteY85" fmla="*/ 868968 h 3320418"/>
                <a:gd name="connsiteX86" fmla="*/ 3293019 w 4255929"/>
                <a:gd name="connsiteY86" fmla="*/ 868968 h 3320418"/>
                <a:gd name="connsiteX87" fmla="*/ 3354529 w 4255929"/>
                <a:gd name="connsiteY87" fmla="*/ 1054616 h 3320418"/>
                <a:gd name="connsiteX0" fmla="*/ 2766550 w 4255929"/>
                <a:gd name="connsiteY0" fmla="*/ 2290407 h 3320418"/>
                <a:gd name="connsiteX1" fmla="*/ 1571859 w 4255929"/>
                <a:gd name="connsiteY1" fmla="*/ 1919949 h 3320418"/>
                <a:gd name="connsiteX2" fmla="*/ 377448 w 4255929"/>
                <a:gd name="connsiteY2" fmla="*/ 1713890 h 3320418"/>
                <a:gd name="connsiteX3" fmla="*/ 377448 w 4255929"/>
                <a:gd name="connsiteY3" fmla="*/ 1677264 h 3320418"/>
                <a:gd name="connsiteX4" fmla="*/ 0 w 4255929"/>
                <a:gd name="connsiteY4" fmla="*/ 1928896 h 3320418"/>
                <a:gd name="connsiteX5" fmla="*/ 377727 w 4255929"/>
                <a:gd name="connsiteY5" fmla="*/ 1928896 h 3320418"/>
                <a:gd name="connsiteX6" fmla="*/ 377727 w 4255929"/>
                <a:gd name="connsiteY6" fmla="*/ 2290407 h 3320418"/>
                <a:gd name="connsiteX7" fmla="*/ 1572138 w 4255929"/>
                <a:gd name="connsiteY7" fmla="*/ 2496465 h 3320418"/>
                <a:gd name="connsiteX8" fmla="*/ 2766550 w 4255929"/>
                <a:gd name="connsiteY8" fmla="*/ 2290407 h 3320418"/>
                <a:gd name="connsiteX9" fmla="*/ 1571859 w 4255929"/>
                <a:gd name="connsiteY9" fmla="*/ 2661423 h 3320418"/>
                <a:gd name="connsiteX10" fmla="*/ 377448 w 4255929"/>
                <a:gd name="connsiteY10" fmla="*/ 2455365 h 3320418"/>
                <a:gd name="connsiteX11" fmla="*/ 377448 w 4255929"/>
                <a:gd name="connsiteY11" fmla="*/ 3114360 h 3320418"/>
                <a:gd name="connsiteX12" fmla="*/ 1571859 w 4255929"/>
                <a:gd name="connsiteY12" fmla="*/ 3320418 h 3320418"/>
                <a:gd name="connsiteX13" fmla="*/ 2766270 w 4255929"/>
                <a:gd name="connsiteY13" fmla="*/ 3114360 h 3320418"/>
                <a:gd name="connsiteX14" fmla="*/ 2766270 w 4255929"/>
                <a:gd name="connsiteY14" fmla="*/ 2455365 h 3320418"/>
                <a:gd name="connsiteX15" fmla="*/ 1571859 w 4255929"/>
                <a:gd name="connsiteY15" fmla="*/ 2661423 h 3320418"/>
                <a:gd name="connsiteX16" fmla="*/ 3291341 w 4255929"/>
                <a:gd name="connsiteY16" fmla="*/ 0 h 3320418"/>
                <a:gd name="connsiteX17" fmla="*/ 2326754 w 4255929"/>
                <a:gd name="connsiteY17" fmla="*/ 964588 h 3320418"/>
                <a:gd name="connsiteX18" fmla="*/ 3291341 w 4255929"/>
                <a:gd name="connsiteY18" fmla="*/ 1929176 h 3320418"/>
                <a:gd name="connsiteX19" fmla="*/ 4255929 w 4255929"/>
                <a:gd name="connsiteY19" fmla="*/ 964588 h 3320418"/>
                <a:gd name="connsiteX20" fmla="*/ 3291341 w 4255929"/>
                <a:gd name="connsiteY20" fmla="*/ 0 h 3320418"/>
                <a:gd name="connsiteX21" fmla="*/ 3291341 w 4255929"/>
                <a:gd name="connsiteY21" fmla="*/ 1649026 h 3320418"/>
                <a:gd name="connsiteX22" fmla="*/ 2628712 w 4255929"/>
                <a:gd name="connsiteY22" fmla="*/ 1136536 h 3320418"/>
                <a:gd name="connsiteX23" fmla="*/ 2606904 w 4255929"/>
                <a:gd name="connsiteY23" fmla="*/ 964867 h 3320418"/>
                <a:gd name="connsiteX24" fmla="*/ 2606904 w 4255929"/>
                <a:gd name="connsiteY24" fmla="*/ 912863 h 3320418"/>
                <a:gd name="connsiteX25" fmla="*/ 2489476 w 4255929"/>
                <a:gd name="connsiteY25" fmla="*/ 1030291 h 3320418"/>
                <a:gd name="connsiteX26" fmla="*/ 2453408 w 4255929"/>
                <a:gd name="connsiteY26" fmla="*/ 1030291 h 3320418"/>
                <a:gd name="connsiteX27" fmla="*/ 2420137 w 4255929"/>
                <a:gd name="connsiteY27" fmla="*/ 997020 h 3320418"/>
                <a:gd name="connsiteX28" fmla="*/ 2412588 w 4255929"/>
                <a:gd name="connsiteY28" fmla="*/ 978847 h 3320418"/>
                <a:gd name="connsiteX29" fmla="*/ 2420137 w 4255929"/>
                <a:gd name="connsiteY29" fmla="*/ 960674 h 3320418"/>
                <a:gd name="connsiteX30" fmla="*/ 2668413 w 4255929"/>
                <a:gd name="connsiteY30" fmla="*/ 712397 h 3320418"/>
                <a:gd name="connsiteX31" fmla="*/ 2916690 w 4255929"/>
                <a:gd name="connsiteY31" fmla="*/ 960674 h 3320418"/>
                <a:gd name="connsiteX32" fmla="*/ 2924239 w 4255929"/>
                <a:gd name="connsiteY32" fmla="*/ 978847 h 3320418"/>
                <a:gd name="connsiteX33" fmla="*/ 2916690 w 4255929"/>
                <a:gd name="connsiteY33" fmla="*/ 997020 h 3320418"/>
                <a:gd name="connsiteX34" fmla="*/ 2883419 w 4255929"/>
                <a:gd name="connsiteY34" fmla="*/ 1030291 h 3320418"/>
                <a:gd name="connsiteX35" fmla="*/ 2847351 w 4255929"/>
                <a:gd name="connsiteY35" fmla="*/ 1030291 h 3320418"/>
                <a:gd name="connsiteX36" fmla="*/ 2708115 w 4255929"/>
                <a:gd name="connsiteY36" fmla="*/ 890776 h 3320418"/>
                <a:gd name="connsiteX37" fmla="*/ 2706158 w 4255929"/>
                <a:gd name="connsiteY37" fmla="*/ 939704 h 3320418"/>
                <a:gd name="connsiteX38" fmla="*/ 2705599 w 4255929"/>
                <a:gd name="connsiteY38" fmla="*/ 964588 h 3320418"/>
                <a:gd name="connsiteX39" fmla="*/ 2751731 w 4255929"/>
                <a:gd name="connsiteY39" fmla="*/ 1192733 h 3320418"/>
                <a:gd name="connsiteX40" fmla="*/ 3291621 w 4255929"/>
                <a:gd name="connsiteY40" fmla="*/ 1550889 h 3320418"/>
                <a:gd name="connsiteX41" fmla="*/ 3757698 w 4255929"/>
                <a:gd name="connsiteY41" fmla="*/ 1319947 h 3320418"/>
                <a:gd name="connsiteX42" fmla="*/ 3827596 w 4255929"/>
                <a:gd name="connsiteY42" fmla="*/ 1389845 h 3320418"/>
                <a:gd name="connsiteX43" fmla="*/ 3291341 w 4255929"/>
                <a:gd name="connsiteY43" fmla="*/ 1649026 h 3320418"/>
                <a:gd name="connsiteX44" fmla="*/ 2992179 w 4255929"/>
                <a:gd name="connsiteY44" fmla="*/ 1252007 h 3320418"/>
                <a:gd name="connsiteX45" fmla="*/ 3238778 w 4255929"/>
                <a:gd name="connsiteY45" fmla="*/ 658716 h 3320418"/>
                <a:gd name="connsiteX46" fmla="*/ 3261705 w 4255929"/>
                <a:gd name="connsiteY46" fmla="*/ 643338 h 3320418"/>
                <a:gd name="connsiteX47" fmla="*/ 3346421 w 4255929"/>
                <a:gd name="connsiteY47" fmla="*/ 643338 h 3320418"/>
                <a:gd name="connsiteX48" fmla="*/ 3369627 w 4255929"/>
                <a:gd name="connsiteY48" fmla="*/ 659554 h 3320418"/>
                <a:gd name="connsiteX49" fmla="*/ 3590783 w 4255929"/>
                <a:gd name="connsiteY49" fmla="*/ 1252846 h 3320418"/>
                <a:gd name="connsiteX50" fmla="*/ 3567577 w 4255929"/>
                <a:gd name="connsiteY50" fmla="*/ 1286397 h 3320418"/>
                <a:gd name="connsiteX51" fmla="*/ 3450429 w 4255929"/>
                <a:gd name="connsiteY51" fmla="*/ 1286397 h 3320418"/>
                <a:gd name="connsiteX52" fmla="*/ 3426943 w 4255929"/>
                <a:gd name="connsiteY52" fmla="*/ 1269341 h 3320418"/>
                <a:gd name="connsiteX53" fmla="*/ 3395070 w 4255929"/>
                <a:gd name="connsiteY53" fmla="*/ 1173442 h 3320418"/>
                <a:gd name="connsiteX54" fmla="*/ 3182860 w 4255929"/>
                <a:gd name="connsiteY54" fmla="*/ 1173442 h 3320418"/>
                <a:gd name="connsiteX55" fmla="*/ 3148471 w 4255929"/>
                <a:gd name="connsiteY55" fmla="*/ 1269901 h 3320418"/>
                <a:gd name="connsiteX56" fmla="*/ 3124985 w 4255929"/>
                <a:gd name="connsiteY56" fmla="*/ 1286397 h 3320418"/>
                <a:gd name="connsiteX57" fmla="*/ 3015386 w 4255929"/>
                <a:gd name="connsiteY57" fmla="*/ 1286397 h 3320418"/>
                <a:gd name="connsiteX58" fmla="*/ 2992179 w 4255929"/>
                <a:gd name="connsiteY58" fmla="*/ 1252007 h 3320418"/>
                <a:gd name="connsiteX59" fmla="*/ 3914549 w 4255929"/>
                <a:gd name="connsiteY59" fmla="*/ 1216778 h 3320418"/>
                <a:gd name="connsiteX60" fmla="*/ 3666273 w 4255929"/>
                <a:gd name="connsiteY60" fmla="*/ 968502 h 3320418"/>
                <a:gd name="connsiteX61" fmla="*/ 3666273 w 4255929"/>
                <a:gd name="connsiteY61" fmla="*/ 932435 h 3320418"/>
                <a:gd name="connsiteX62" fmla="*/ 3699544 w 4255929"/>
                <a:gd name="connsiteY62" fmla="*/ 899163 h 3320418"/>
                <a:gd name="connsiteX63" fmla="*/ 3717717 w 4255929"/>
                <a:gd name="connsiteY63" fmla="*/ 892174 h 3320418"/>
                <a:gd name="connsiteX64" fmla="*/ 3735890 w 4255929"/>
                <a:gd name="connsiteY64" fmla="*/ 899163 h 3320418"/>
                <a:gd name="connsiteX65" fmla="*/ 3875127 w 4255929"/>
                <a:gd name="connsiteY65" fmla="*/ 1038679 h 3320418"/>
                <a:gd name="connsiteX66" fmla="*/ 3877084 w 4255929"/>
                <a:gd name="connsiteY66" fmla="*/ 989751 h 3320418"/>
                <a:gd name="connsiteX67" fmla="*/ 3877643 w 4255929"/>
                <a:gd name="connsiteY67" fmla="*/ 964867 h 3320418"/>
                <a:gd name="connsiteX68" fmla="*/ 3831511 w 4255929"/>
                <a:gd name="connsiteY68" fmla="*/ 736442 h 3320418"/>
                <a:gd name="connsiteX69" fmla="*/ 3291341 w 4255929"/>
                <a:gd name="connsiteY69" fmla="*/ 378566 h 3320418"/>
                <a:gd name="connsiteX70" fmla="*/ 2825264 w 4255929"/>
                <a:gd name="connsiteY70" fmla="*/ 609508 h 3320418"/>
                <a:gd name="connsiteX71" fmla="*/ 2755366 w 4255929"/>
                <a:gd name="connsiteY71" fmla="*/ 539610 h 3320418"/>
                <a:gd name="connsiteX72" fmla="*/ 3291341 w 4255929"/>
                <a:gd name="connsiteY72" fmla="*/ 280429 h 3320418"/>
                <a:gd name="connsiteX73" fmla="*/ 3953971 w 4255929"/>
                <a:gd name="connsiteY73" fmla="*/ 792919 h 3320418"/>
                <a:gd name="connsiteX74" fmla="*/ 3975779 w 4255929"/>
                <a:gd name="connsiteY74" fmla="*/ 964588 h 3320418"/>
                <a:gd name="connsiteX75" fmla="*/ 3975779 w 4255929"/>
                <a:gd name="connsiteY75" fmla="*/ 1016592 h 3320418"/>
                <a:gd name="connsiteX76" fmla="*/ 4093207 w 4255929"/>
                <a:gd name="connsiteY76" fmla="*/ 899163 h 3320418"/>
                <a:gd name="connsiteX77" fmla="*/ 4129275 w 4255929"/>
                <a:gd name="connsiteY77" fmla="*/ 899163 h 3320418"/>
                <a:gd name="connsiteX78" fmla="*/ 4162546 w 4255929"/>
                <a:gd name="connsiteY78" fmla="*/ 932435 h 3320418"/>
                <a:gd name="connsiteX79" fmla="*/ 4170095 w 4255929"/>
                <a:gd name="connsiteY79" fmla="*/ 950608 h 3320418"/>
                <a:gd name="connsiteX80" fmla="*/ 4162546 w 4255929"/>
                <a:gd name="connsiteY80" fmla="*/ 968781 h 3320418"/>
                <a:gd name="connsiteX81" fmla="*/ 3914549 w 4255929"/>
                <a:gd name="connsiteY81" fmla="*/ 1216778 h 3320418"/>
                <a:gd name="connsiteX82" fmla="*/ 3354529 w 4255929"/>
                <a:gd name="connsiteY82" fmla="*/ 1054616 h 3320418"/>
                <a:gd name="connsiteX83" fmla="*/ 3225917 w 4255929"/>
                <a:gd name="connsiteY83" fmla="*/ 1054616 h 3320418"/>
                <a:gd name="connsiteX84" fmla="*/ 3292180 w 4255929"/>
                <a:gd name="connsiteY84" fmla="*/ 868968 h 3320418"/>
                <a:gd name="connsiteX85" fmla="*/ 3293019 w 4255929"/>
                <a:gd name="connsiteY85" fmla="*/ 868968 h 3320418"/>
                <a:gd name="connsiteX86" fmla="*/ 3354529 w 4255929"/>
                <a:gd name="connsiteY86" fmla="*/ 1054616 h 3320418"/>
                <a:gd name="connsiteX0" fmla="*/ 1572138 w 4255929"/>
                <a:gd name="connsiteY0" fmla="*/ 2496465 h 3320418"/>
                <a:gd name="connsiteX1" fmla="*/ 1571859 w 4255929"/>
                <a:gd name="connsiteY1" fmla="*/ 1919949 h 3320418"/>
                <a:gd name="connsiteX2" fmla="*/ 377448 w 4255929"/>
                <a:gd name="connsiteY2" fmla="*/ 1713890 h 3320418"/>
                <a:gd name="connsiteX3" fmla="*/ 377448 w 4255929"/>
                <a:gd name="connsiteY3" fmla="*/ 1677264 h 3320418"/>
                <a:gd name="connsiteX4" fmla="*/ 0 w 4255929"/>
                <a:gd name="connsiteY4" fmla="*/ 1928896 h 3320418"/>
                <a:gd name="connsiteX5" fmla="*/ 377727 w 4255929"/>
                <a:gd name="connsiteY5" fmla="*/ 1928896 h 3320418"/>
                <a:gd name="connsiteX6" fmla="*/ 377727 w 4255929"/>
                <a:gd name="connsiteY6" fmla="*/ 2290407 h 3320418"/>
                <a:gd name="connsiteX7" fmla="*/ 1572138 w 4255929"/>
                <a:gd name="connsiteY7" fmla="*/ 2496465 h 3320418"/>
                <a:gd name="connsiteX8" fmla="*/ 1571859 w 4255929"/>
                <a:gd name="connsiteY8" fmla="*/ 2661423 h 3320418"/>
                <a:gd name="connsiteX9" fmla="*/ 377448 w 4255929"/>
                <a:gd name="connsiteY9" fmla="*/ 2455365 h 3320418"/>
                <a:gd name="connsiteX10" fmla="*/ 377448 w 4255929"/>
                <a:gd name="connsiteY10" fmla="*/ 3114360 h 3320418"/>
                <a:gd name="connsiteX11" fmla="*/ 1571859 w 4255929"/>
                <a:gd name="connsiteY11" fmla="*/ 3320418 h 3320418"/>
                <a:gd name="connsiteX12" fmla="*/ 2766270 w 4255929"/>
                <a:gd name="connsiteY12" fmla="*/ 3114360 h 3320418"/>
                <a:gd name="connsiteX13" fmla="*/ 2766270 w 4255929"/>
                <a:gd name="connsiteY13" fmla="*/ 2455365 h 3320418"/>
                <a:gd name="connsiteX14" fmla="*/ 1571859 w 4255929"/>
                <a:gd name="connsiteY14" fmla="*/ 2661423 h 3320418"/>
                <a:gd name="connsiteX15" fmla="*/ 3291341 w 4255929"/>
                <a:gd name="connsiteY15" fmla="*/ 0 h 3320418"/>
                <a:gd name="connsiteX16" fmla="*/ 2326754 w 4255929"/>
                <a:gd name="connsiteY16" fmla="*/ 964588 h 3320418"/>
                <a:gd name="connsiteX17" fmla="*/ 3291341 w 4255929"/>
                <a:gd name="connsiteY17" fmla="*/ 1929176 h 3320418"/>
                <a:gd name="connsiteX18" fmla="*/ 4255929 w 4255929"/>
                <a:gd name="connsiteY18" fmla="*/ 964588 h 3320418"/>
                <a:gd name="connsiteX19" fmla="*/ 3291341 w 4255929"/>
                <a:gd name="connsiteY19" fmla="*/ 0 h 3320418"/>
                <a:gd name="connsiteX20" fmla="*/ 3291341 w 4255929"/>
                <a:gd name="connsiteY20" fmla="*/ 1649026 h 3320418"/>
                <a:gd name="connsiteX21" fmla="*/ 2628712 w 4255929"/>
                <a:gd name="connsiteY21" fmla="*/ 1136536 h 3320418"/>
                <a:gd name="connsiteX22" fmla="*/ 2606904 w 4255929"/>
                <a:gd name="connsiteY22" fmla="*/ 964867 h 3320418"/>
                <a:gd name="connsiteX23" fmla="*/ 2606904 w 4255929"/>
                <a:gd name="connsiteY23" fmla="*/ 912863 h 3320418"/>
                <a:gd name="connsiteX24" fmla="*/ 2489476 w 4255929"/>
                <a:gd name="connsiteY24" fmla="*/ 1030291 h 3320418"/>
                <a:gd name="connsiteX25" fmla="*/ 2453408 w 4255929"/>
                <a:gd name="connsiteY25" fmla="*/ 1030291 h 3320418"/>
                <a:gd name="connsiteX26" fmla="*/ 2420137 w 4255929"/>
                <a:gd name="connsiteY26" fmla="*/ 997020 h 3320418"/>
                <a:gd name="connsiteX27" fmla="*/ 2412588 w 4255929"/>
                <a:gd name="connsiteY27" fmla="*/ 978847 h 3320418"/>
                <a:gd name="connsiteX28" fmla="*/ 2420137 w 4255929"/>
                <a:gd name="connsiteY28" fmla="*/ 960674 h 3320418"/>
                <a:gd name="connsiteX29" fmla="*/ 2668413 w 4255929"/>
                <a:gd name="connsiteY29" fmla="*/ 712397 h 3320418"/>
                <a:gd name="connsiteX30" fmla="*/ 2916690 w 4255929"/>
                <a:gd name="connsiteY30" fmla="*/ 960674 h 3320418"/>
                <a:gd name="connsiteX31" fmla="*/ 2924239 w 4255929"/>
                <a:gd name="connsiteY31" fmla="*/ 978847 h 3320418"/>
                <a:gd name="connsiteX32" fmla="*/ 2916690 w 4255929"/>
                <a:gd name="connsiteY32" fmla="*/ 997020 h 3320418"/>
                <a:gd name="connsiteX33" fmla="*/ 2883419 w 4255929"/>
                <a:gd name="connsiteY33" fmla="*/ 1030291 h 3320418"/>
                <a:gd name="connsiteX34" fmla="*/ 2847351 w 4255929"/>
                <a:gd name="connsiteY34" fmla="*/ 1030291 h 3320418"/>
                <a:gd name="connsiteX35" fmla="*/ 2708115 w 4255929"/>
                <a:gd name="connsiteY35" fmla="*/ 890776 h 3320418"/>
                <a:gd name="connsiteX36" fmla="*/ 2706158 w 4255929"/>
                <a:gd name="connsiteY36" fmla="*/ 939704 h 3320418"/>
                <a:gd name="connsiteX37" fmla="*/ 2705599 w 4255929"/>
                <a:gd name="connsiteY37" fmla="*/ 964588 h 3320418"/>
                <a:gd name="connsiteX38" fmla="*/ 2751731 w 4255929"/>
                <a:gd name="connsiteY38" fmla="*/ 1192733 h 3320418"/>
                <a:gd name="connsiteX39" fmla="*/ 3291621 w 4255929"/>
                <a:gd name="connsiteY39" fmla="*/ 1550889 h 3320418"/>
                <a:gd name="connsiteX40" fmla="*/ 3757698 w 4255929"/>
                <a:gd name="connsiteY40" fmla="*/ 1319947 h 3320418"/>
                <a:gd name="connsiteX41" fmla="*/ 3827596 w 4255929"/>
                <a:gd name="connsiteY41" fmla="*/ 1389845 h 3320418"/>
                <a:gd name="connsiteX42" fmla="*/ 3291341 w 4255929"/>
                <a:gd name="connsiteY42" fmla="*/ 1649026 h 3320418"/>
                <a:gd name="connsiteX43" fmla="*/ 2992179 w 4255929"/>
                <a:gd name="connsiteY43" fmla="*/ 1252007 h 3320418"/>
                <a:gd name="connsiteX44" fmla="*/ 3238778 w 4255929"/>
                <a:gd name="connsiteY44" fmla="*/ 658716 h 3320418"/>
                <a:gd name="connsiteX45" fmla="*/ 3261705 w 4255929"/>
                <a:gd name="connsiteY45" fmla="*/ 643338 h 3320418"/>
                <a:gd name="connsiteX46" fmla="*/ 3346421 w 4255929"/>
                <a:gd name="connsiteY46" fmla="*/ 643338 h 3320418"/>
                <a:gd name="connsiteX47" fmla="*/ 3369627 w 4255929"/>
                <a:gd name="connsiteY47" fmla="*/ 659554 h 3320418"/>
                <a:gd name="connsiteX48" fmla="*/ 3590783 w 4255929"/>
                <a:gd name="connsiteY48" fmla="*/ 1252846 h 3320418"/>
                <a:gd name="connsiteX49" fmla="*/ 3567577 w 4255929"/>
                <a:gd name="connsiteY49" fmla="*/ 1286397 h 3320418"/>
                <a:gd name="connsiteX50" fmla="*/ 3450429 w 4255929"/>
                <a:gd name="connsiteY50" fmla="*/ 1286397 h 3320418"/>
                <a:gd name="connsiteX51" fmla="*/ 3426943 w 4255929"/>
                <a:gd name="connsiteY51" fmla="*/ 1269341 h 3320418"/>
                <a:gd name="connsiteX52" fmla="*/ 3395070 w 4255929"/>
                <a:gd name="connsiteY52" fmla="*/ 1173442 h 3320418"/>
                <a:gd name="connsiteX53" fmla="*/ 3182860 w 4255929"/>
                <a:gd name="connsiteY53" fmla="*/ 1173442 h 3320418"/>
                <a:gd name="connsiteX54" fmla="*/ 3148471 w 4255929"/>
                <a:gd name="connsiteY54" fmla="*/ 1269901 h 3320418"/>
                <a:gd name="connsiteX55" fmla="*/ 3124985 w 4255929"/>
                <a:gd name="connsiteY55" fmla="*/ 1286397 h 3320418"/>
                <a:gd name="connsiteX56" fmla="*/ 3015386 w 4255929"/>
                <a:gd name="connsiteY56" fmla="*/ 1286397 h 3320418"/>
                <a:gd name="connsiteX57" fmla="*/ 2992179 w 4255929"/>
                <a:gd name="connsiteY57" fmla="*/ 1252007 h 3320418"/>
                <a:gd name="connsiteX58" fmla="*/ 3914549 w 4255929"/>
                <a:gd name="connsiteY58" fmla="*/ 1216778 h 3320418"/>
                <a:gd name="connsiteX59" fmla="*/ 3666273 w 4255929"/>
                <a:gd name="connsiteY59" fmla="*/ 968502 h 3320418"/>
                <a:gd name="connsiteX60" fmla="*/ 3666273 w 4255929"/>
                <a:gd name="connsiteY60" fmla="*/ 932435 h 3320418"/>
                <a:gd name="connsiteX61" fmla="*/ 3699544 w 4255929"/>
                <a:gd name="connsiteY61" fmla="*/ 899163 h 3320418"/>
                <a:gd name="connsiteX62" fmla="*/ 3717717 w 4255929"/>
                <a:gd name="connsiteY62" fmla="*/ 892174 h 3320418"/>
                <a:gd name="connsiteX63" fmla="*/ 3735890 w 4255929"/>
                <a:gd name="connsiteY63" fmla="*/ 899163 h 3320418"/>
                <a:gd name="connsiteX64" fmla="*/ 3875127 w 4255929"/>
                <a:gd name="connsiteY64" fmla="*/ 1038679 h 3320418"/>
                <a:gd name="connsiteX65" fmla="*/ 3877084 w 4255929"/>
                <a:gd name="connsiteY65" fmla="*/ 989751 h 3320418"/>
                <a:gd name="connsiteX66" fmla="*/ 3877643 w 4255929"/>
                <a:gd name="connsiteY66" fmla="*/ 964867 h 3320418"/>
                <a:gd name="connsiteX67" fmla="*/ 3831511 w 4255929"/>
                <a:gd name="connsiteY67" fmla="*/ 736442 h 3320418"/>
                <a:gd name="connsiteX68" fmla="*/ 3291341 w 4255929"/>
                <a:gd name="connsiteY68" fmla="*/ 378566 h 3320418"/>
                <a:gd name="connsiteX69" fmla="*/ 2825264 w 4255929"/>
                <a:gd name="connsiteY69" fmla="*/ 609508 h 3320418"/>
                <a:gd name="connsiteX70" fmla="*/ 2755366 w 4255929"/>
                <a:gd name="connsiteY70" fmla="*/ 539610 h 3320418"/>
                <a:gd name="connsiteX71" fmla="*/ 3291341 w 4255929"/>
                <a:gd name="connsiteY71" fmla="*/ 280429 h 3320418"/>
                <a:gd name="connsiteX72" fmla="*/ 3953971 w 4255929"/>
                <a:gd name="connsiteY72" fmla="*/ 792919 h 3320418"/>
                <a:gd name="connsiteX73" fmla="*/ 3975779 w 4255929"/>
                <a:gd name="connsiteY73" fmla="*/ 964588 h 3320418"/>
                <a:gd name="connsiteX74" fmla="*/ 3975779 w 4255929"/>
                <a:gd name="connsiteY74" fmla="*/ 1016592 h 3320418"/>
                <a:gd name="connsiteX75" fmla="*/ 4093207 w 4255929"/>
                <a:gd name="connsiteY75" fmla="*/ 899163 h 3320418"/>
                <a:gd name="connsiteX76" fmla="*/ 4129275 w 4255929"/>
                <a:gd name="connsiteY76" fmla="*/ 899163 h 3320418"/>
                <a:gd name="connsiteX77" fmla="*/ 4162546 w 4255929"/>
                <a:gd name="connsiteY77" fmla="*/ 932435 h 3320418"/>
                <a:gd name="connsiteX78" fmla="*/ 4170095 w 4255929"/>
                <a:gd name="connsiteY78" fmla="*/ 950608 h 3320418"/>
                <a:gd name="connsiteX79" fmla="*/ 4162546 w 4255929"/>
                <a:gd name="connsiteY79" fmla="*/ 968781 h 3320418"/>
                <a:gd name="connsiteX80" fmla="*/ 3914549 w 4255929"/>
                <a:gd name="connsiteY80" fmla="*/ 1216778 h 3320418"/>
                <a:gd name="connsiteX81" fmla="*/ 3354529 w 4255929"/>
                <a:gd name="connsiteY81" fmla="*/ 1054616 h 3320418"/>
                <a:gd name="connsiteX82" fmla="*/ 3225917 w 4255929"/>
                <a:gd name="connsiteY82" fmla="*/ 1054616 h 3320418"/>
                <a:gd name="connsiteX83" fmla="*/ 3292180 w 4255929"/>
                <a:gd name="connsiteY83" fmla="*/ 868968 h 3320418"/>
                <a:gd name="connsiteX84" fmla="*/ 3293019 w 4255929"/>
                <a:gd name="connsiteY84" fmla="*/ 868968 h 3320418"/>
                <a:gd name="connsiteX85" fmla="*/ 3354529 w 4255929"/>
                <a:gd name="connsiteY85" fmla="*/ 1054616 h 3320418"/>
                <a:gd name="connsiteX0" fmla="*/ 1572138 w 4255929"/>
                <a:gd name="connsiteY0" fmla="*/ 2496465 h 3320418"/>
                <a:gd name="connsiteX1" fmla="*/ 1571859 w 4255929"/>
                <a:gd name="connsiteY1" fmla="*/ 1919949 h 3320418"/>
                <a:gd name="connsiteX2" fmla="*/ 377448 w 4255929"/>
                <a:gd name="connsiteY2" fmla="*/ 1713890 h 3320418"/>
                <a:gd name="connsiteX3" fmla="*/ 377448 w 4255929"/>
                <a:gd name="connsiteY3" fmla="*/ 1677264 h 3320418"/>
                <a:gd name="connsiteX4" fmla="*/ 0 w 4255929"/>
                <a:gd name="connsiteY4" fmla="*/ 1928896 h 3320418"/>
                <a:gd name="connsiteX5" fmla="*/ 377727 w 4255929"/>
                <a:gd name="connsiteY5" fmla="*/ 1928896 h 3320418"/>
                <a:gd name="connsiteX6" fmla="*/ 377727 w 4255929"/>
                <a:gd name="connsiteY6" fmla="*/ 2290407 h 3320418"/>
                <a:gd name="connsiteX7" fmla="*/ 1572138 w 4255929"/>
                <a:gd name="connsiteY7" fmla="*/ 2496465 h 3320418"/>
                <a:gd name="connsiteX8" fmla="*/ 1571859 w 4255929"/>
                <a:gd name="connsiteY8" fmla="*/ 2661423 h 3320418"/>
                <a:gd name="connsiteX9" fmla="*/ 377448 w 4255929"/>
                <a:gd name="connsiteY9" fmla="*/ 2455365 h 3320418"/>
                <a:gd name="connsiteX10" fmla="*/ 377448 w 4255929"/>
                <a:gd name="connsiteY10" fmla="*/ 3114360 h 3320418"/>
                <a:gd name="connsiteX11" fmla="*/ 1571859 w 4255929"/>
                <a:gd name="connsiteY11" fmla="*/ 3320418 h 3320418"/>
                <a:gd name="connsiteX12" fmla="*/ 2766270 w 4255929"/>
                <a:gd name="connsiteY12" fmla="*/ 3114360 h 3320418"/>
                <a:gd name="connsiteX13" fmla="*/ 1571859 w 4255929"/>
                <a:gd name="connsiteY13" fmla="*/ 2661423 h 3320418"/>
                <a:gd name="connsiteX14" fmla="*/ 3291341 w 4255929"/>
                <a:gd name="connsiteY14" fmla="*/ 0 h 3320418"/>
                <a:gd name="connsiteX15" fmla="*/ 2326754 w 4255929"/>
                <a:gd name="connsiteY15" fmla="*/ 964588 h 3320418"/>
                <a:gd name="connsiteX16" fmla="*/ 3291341 w 4255929"/>
                <a:gd name="connsiteY16" fmla="*/ 1929176 h 3320418"/>
                <a:gd name="connsiteX17" fmla="*/ 4255929 w 4255929"/>
                <a:gd name="connsiteY17" fmla="*/ 964588 h 3320418"/>
                <a:gd name="connsiteX18" fmla="*/ 3291341 w 4255929"/>
                <a:gd name="connsiteY18" fmla="*/ 0 h 3320418"/>
                <a:gd name="connsiteX19" fmla="*/ 3291341 w 4255929"/>
                <a:gd name="connsiteY19" fmla="*/ 1649026 h 3320418"/>
                <a:gd name="connsiteX20" fmla="*/ 2628712 w 4255929"/>
                <a:gd name="connsiteY20" fmla="*/ 1136536 h 3320418"/>
                <a:gd name="connsiteX21" fmla="*/ 2606904 w 4255929"/>
                <a:gd name="connsiteY21" fmla="*/ 964867 h 3320418"/>
                <a:gd name="connsiteX22" fmla="*/ 2606904 w 4255929"/>
                <a:gd name="connsiteY22" fmla="*/ 912863 h 3320418"/>
                <a:gd name="connsiteX23" fmla="*/ 2489476 w 4255929"/>
                <a:gd name="connsiteY23" fmla="*/ 1030291 h 3320418"/>
                <a:gd name="connsiteX24" fmla="*/ 2453408 w 4255929"/>
                <a:gd name="connsiteY24" fmla="*/ 1030291 h 3320418"/>
                <a:gd name="connsiteX25" fmla="*/ 2420137 w 4255929"/>
                <a:gd name="connsiteY25" fmla="*/ 997020 h 3320418"/>
                <a:gd name="connsiteX26" fmla="*/ 2412588 w 4255929"/>
                <a:gd name="connsiteY26" fmla="*/ 978847 h 3320418"/>
                <a:gd name="connsiteX27" fmla="*/ 2420137 w 4255929"/>
                <a:gd name="connsiteY27" fmla="*/ 960674 h 3320418"/>
                <a:gd name="connsiteX28" fmla="*/ 2668413 w 4255929"/>
                <a:gd name="connsiteY28" fmla="*/ 712397 h 3320418"/>
                <a:gd name="connsiteX29" fmla="*/ 2916690 w 4255929"/>
                <a:gd name="connsiteY29" fmla="*/ 960674 h 3320418"/>
                <a:gd name="connsiteX30" fmla="*/ 2924239 w 4255929"/>
                <a:gd name="connsiteY30" fmla="*/ 978847 h 3320418"/>
                <a:gd name="connsiteX31" fmla="*/ 2916690 w 4255929"/>
                <a:gd name="connsiteY31" fmla="*/ 997020 h 3320418"/>
                <a:gd name="connsiteX32" fmla="*/ 2883419 w 4255929"/>
                <a:gd name="connsiteY32" fmla="*/ 1030291 h 3320418"/>
                <a:gd name="connsiteX33" fmla="*/ 2847351 w 4255929"/>
                <a:gd name="connsiteY33" fmla="*/ 1030291 h 3320418"/>
                <a:gd name="connsiteX34" fmla="*/ 2708115 w 4255929"/>
                <a:gd name="connsiteY34" fmla="*/ 890776 h 3320418"/>
                <a:gd name="connsiteX35" fmla="*/ 2706158 w 4255929"/>
                <a:gd name="connsiteY35" fmla="*/ 939704 h 3320418"/>
                <a:gd name="connsiteX36" fmla="*/ 2705599 w 4255929"/>
                <a:gd name="connsiteY36" fmla="*/ 964588 h 3320418"/>
                <a:gd name="connsiteX37" fmla="*/ 2751731 w 4255929"/>
                <a:gd name="connsiteY37" fmla="*/ 1192733 h 3320418"/>
                <a:gd name="connsiteX38" fmla="*/ 3291621 w 4255929"/>
                <a:gd name="connsiteY38" fmla="*/ 1550889 h 3320418"/>
                <a:gd name="connsiteX39" fmla="*/ 3757698 w 4255929"/>
                <a:gd name="connsiteY39" fmla="*/ 1319947 h 3320418"/>
                <a:gd name="connsiteX40" fmla="*/ 3827596 w 4255929"/>
                <a:gd name="connsiteY40" fmla="*/ 1389845 h 3320418"/>
                <a:gd name="connsiteX41" fmla="*/ 3291341 w 4255929"/>
                <a:gd name="connsiteY41" fmla="*/ 1649026 h 3320418"/>
                <a:gd name="connsiteX42" fmla="*/ 2992179 w 4255929"/>
                <a:gd name="connsiteY42" fmla="*/ 1252007 h 3320418"/>
                <a:gd name="connsiteX43" fmla="*/ 3238778 w 4255929"/>
                <a:gd name="connsiteY43" fmla="*/ 658716 h 3320418"/>
                <a:gd name="connsiteX44" fmla="*/ 3261705 w 4255929"/>
                <a:gd name="connsiteY44" fmla="*/ 643338 h 3320418"/>
                <a:gd name="connsiteX45" fmla="*/ 3346421 w 4255929"/>
                <a:gd name="connsiteY45" fmla="*/ 643338 h 3320418"/>
                <a:gd name="connsiteX46" fmla="*/ 3369627 w 4255929"/>
                <a:gd name="connsiteY46" fmla="*/ 659554 h 3320418"/>
                <a:gd name="connsiteX47" fmla="*/ 3590783 w 4255929"/>
                <a:gd name="connsiteY47" fmla="*/ 1252846 h 3320418"/>
                <a:gd name="connsiteX48" fmla="*/ 3567577 w 4255929"/>
                <a:gd name="connsiteY48" fmla="*/ 1286397 h 3320418"/>
                <a:gd name="connsiteX49" fmla="*/ 3450429 w 4255929"/>
                <a:gd name="connsiteY49" fmla="*/ 1286397 h 3320418"/>
                <a:gd name="connsiteX50" fmla="*/ 3426943 w 4255929"/>
                <a:gd name="connsiteY50" fmla="*/ 1269341 h 3320418"/>
                <a:gd name="connsiteX51" fmla="*/ 3395070 w 4255929"/>
                <a:gd name="connsiteY51" fmla="*/ 1173442 h 3320418"/>
                <a:gd name="connsiteX52" fmla="*/ 3182860 w 4255929"/>
                <a:gd name="connsiteY52" fmla="*/ 1173442 h 3320418"/>
                <a:gd name="connsiteX53" fmla="*/ 3148471 w 4255929"/>
                <a:gd name="connsiteY53" fmla="*/ 1269901 h 3320418"/>
                <a:gd name="connsiteX54" fmla="*/ 3124985 w 4255929"/>
                <a:gd name="connsiteY54" fmla="*/ 1286397 h 3320418"/>
                <a:gd name="connsiteX55" fmla="*/ 3015386 w 4255929"/>
                <a:gd name="connsiteY55" fmla="*/ 1286397 h 3320418"/>
                <a:gd name="connsiteX56" fmla="*/ 2992179 w 4255929"/>
                <a:gd name="connsiteY56" fmla="*/ 1252007 h 3320418"/>
                <a:gd name="connsiteX57" fmla="*/ 3914549 w 4255929"/>
                <a:gd name="connsiteY57" fmla="*/ 1216778 h 3320418"/>
                <a:gd name="connsiteX58" fmla="*/ 3666273 w 4255929"/>
                <a:gd name="connsiteY58" fmla="*/ 968502 h 3320418"/>
                <a:gd name="connsiteX59" fmla="*/ 3666273 w 4255929"/>
                <a:gd name="connsiteY59" fmla="*/ 932435 h 3320418"/>
                <a:gd name="connsiteX60" fmla="*/ 3699544 w 4255929"/>
                <a:gd name="connsiteY60" fmla="*/ 899163 h 3320418"/>
                <a:gd name="connsiteX61" fmla="*/ 3717717 w 4255929"/>
                <a:gd name="connsiteY61" fmla="*/ 892174 h 3320418"/>
                <a:gd name="connsiteX62" fmla="*/ 3735890 w 4255929"/>
                <a:gd name="connsiteY62" fmla="*/ 899163 h 3320418"/>
                <a:gd name="connsiteX63" fmla="*/ 3875127 w 4255929"/>
                <a:gd name="connsiteY63" fmla="*/ 1038679 h 3320418"/>
                <a:gd name="connsiteX64" fmla="*/ 3877084 w 4255929"/>
                <a:gd name="connsiteY64" fmla="*/ 989751 h 3320418"/>
                <a:gd name="connsiteX65" fmla="*/ 3877643 w 4255929"/>
                <a:gd name="connsiteY65" fmla="*/ 964867 h 3320418"/>
                <a:gd name="connsiteX66" fmla="*/ 3831511 w 4255929"/>
                <a:gd name="connsiteY66" fmla="*/ 736442 h 3320418"/>
                <a:gd name="connsiteX67" fmla="*/ 3291341 w 4255929"/>
                <a:gd name="connsiteY67" fmla="*/ 378566 h 3320418"/>
                <a:gd name="connsiteX68" fmla="*/ 2825264 w 4255929"/>
                <a:gd name="connsiteY68" fmla="*/ 609508 h 3320418"/>
                <a:gd name="connsiteX69" fmla="*/ 2755366 w 4255929"/>
                <a:gd name="connsiteY69" fmla="*/ 539610 h 3320418"/>
                <a:gd name="connsiteX70" fmla="*/ 3291341 w 4255929"/>
                <a:gd name="connsiteY70" fmla="*/ 280429 h 3320418"/>
                <a:gd name="connsiteX71" fmla="*/ 3953971 w 4255929"/>
                <a:gd name="connsiteY71" fmla="*/ 792919 h 3320418"/>
                <a:gd name="connsiteX72" fmla="*/ 3975779 w 4255929"/>
                <a:gd name="connsiteY72" fmla="*/ 964588 h 3320418"/>
                <a:gd name="connsiteX73" fmla="*/ 3975779 w 4255929"/>
                <a:gd name="connsiteY73" fmla="*/ 1016592 h 3320418"/>
                <a:gd name="connsiteX74" fmla="*/ 4093207 w 4255929"/>
                <a:gd name="connsiteY74" fmla="*/ 899163 h 3320418"/>
                <a:gd name="connsiteX75" fmla="*/ 4129275 w 4255929"/>
                <a:gd name="connsiteY75" fmla="*/ 899163 h 3320418"/>
                <a:gd name="connsiteX76" fmla="*/ 4162546 w 4255929"/>
                <a:gd name="connsiteY76" fmla="*/ 932435 h 3320418"/>
                <a:gd name="connsiteX77" fmla="*/ 4170095 w 4255929"/>
                <a:gd name="connsiteY77" fmla="*/ 950608 h 3320418"/>
                <a:gd name="connsiteX78" fmla="*/ 4162546 w 4255929"/>
                <a:gd name="connsiteY78" fmla="*/ 968781 h 3320418"/>
                <a:gd name="connsiteX79" fmla="*/ 3914549 w 4255929"/>
                <a:gd name="connsiteY79" fmla="*/ 1216778 h 3320418"/>
                <a:gd name="connsiteX80" fmla="*/ 3354529 w 4255929"/>
                <a:gd name="connsiteY80" fmla="*/ 1054616 h 3320418"/>
                <a:gd name="connsiteX81" fmla="*/ 3225917 w 4255929"/>
                <a:gd name="connsiteY81" fmla="*/ 1054616 h 3320418"/>
                <a:gd name="connsiteX82" fmla="*/ 3292180 w 4255929"/>
                <a:gd name="connsiteY82" fmla="*/ 868968 h 3320418"/>
                <a:gd name="connsiteX83" fmla="*/ 3293019 w 4255929"/>
                <a:gd name="connsiteY83" fmla="*/ 868968 h 3320418"/>
                <a:gd name="connsiteX84" fmla="*/ 3354529 w 4255929"/>
                <a:gd name="connsiteY84" fmla="*/ 1054616 h 3320418"/>
                <a:gd name="connsiteX0" fmla="*/ 1572138 w 4255929"/>
                <a:gd name="connsiteY0" fmla="*/ 2496465 h 3339296"/>
                <a:gd name="connsiteX1" fmla="*/ 1571859 w 4255929"/>
                <a:gd name="connsiteY1" fmla="*/ 1919949 h 3339296"/>
                <a:gd name="connsiteX2" fmla="*/ 377448 w 4255929"/>
                <a:gd name="connsiteY2" fmla="*/ 1713890 h 3339296"/>
                <a:gd name="connsiteX3" fmla="*/ 377448 w 4255929"/>
                <a:gd name="connsiteY3" fmla="*/ 1677264 h 3339296"/>
                <a:gd name="connsiteX4" fmla="*/ 0 w 4255929"/>
                <a:gd name="connsiteY4" fmla="*/ 1928896 h 3339296"/>
                <a:gd name="connsiteX5" fmla="*/ 377727 w 4255929"/>
                <a:gd name="connsiteY5" fmla="*/ 1928896 h 3339296"/>
                <a:gd name="connsiteX6" fmla="*/ 377727 w 4255929"/>
                <a:gd name="connsiteY6" fmla="*/ 2290407 h 3339296"/>
                <a:gd name="connsiteX7" fmla="*/ 1572138 w 4255929"/>
                <a:gd name="connsiteY7" fmla="*/ 2496465 h 3339296"/>
                <a:gd name="connsiteX8" fmla="*/ 1571859 w 4255929"/>
                <a:gd name="connsiteY8" fmla="*/ 2661423 h 3339296"/>
                <a:gd name="connsiteX9" fmla="*/ 377448 w 4255929"/>
                <a:gd name="connsiteY9" fmla="*/ 2455365 h 3339296"/>
                <a:gd name="connsiteX10" fmla="*/ 377448 w 4255929"/>
                <a:gd name="connsiteY10" fmla="*/ 3114360 h 3339296"/>
                <a:gd name="connsiteX11" fmla="*/ 1571859 w 4255929"/>
                <a:gd name="connsiteY11" fmla="*/ 3320418 h 3339296"/>
                <a:gd name="connsiteX12" fmla="*/ 1571859 w 4255929"/>
                <a:gd name="connsiteY12" fmla="*/ 2661423 h 3339296"/>
                <a:gd name="connsiteX13" fmla="*/ 3291341 w 4255929"/>
                <a:gd name="connsiteY13" fmla="*/ 0 h 3339296"/>
                <a:gd name="connsiteX14" fmla="*/ 2326754 w 4255929"/>
                <a:gd name="connsiteY14" fmla="*/ 964588 h 3339296"/>
                <a:gd name="connsiteX15" fmla="*/ 3291341 w 4255929"/>
                <a:gd name="connsiteY15" fmla="*/ 1929176 h 3339296"/>
                <a:gd name="connsiteX16" fmla="*/ 4255929 w 4255929"/>
                <a:gd name="connsiteY16" fmla="*/ 964588 h 3339296"/>
                <a:gd name="connsiteX17" fmla="*/ 3291341 w 4255929"/>
                <a:gd name="connsiteY17" fmla="*/ 0 h 3339296"/>
                <a:gd name="connsiteX18" fmla="*/ 3291341 w 4255929"/>
                <a:gd name="connsiteY18" fmla="*/ 1649026 h 3339296"/>
                <a:gd name="connsiteX19" fmla="*/ 2628712 w 4255929"/>
                <a:gd name="connsiteY19" fmla="*/ 1136536 h 3339296"/>
                <a:gd name="connsiteX20" fmla="*/ 2606904 w 4255929"/>
                <a:gd name="connsiteY20" fmla="*/ 964867 h 3339296"/>
                <a:gd name="connsiteX21" fmla="*/ 2606904 w 4255929"/>
                <a:gd name="connsiteY21" fmla="*/ 912863 h 3339296"/>
                <a:gd name="connsiteX22" fmla="*/ 2489476 w 4255929"/>
                <a:gd name="connsiteY22" fmla="*/ 1030291 h 3339296"/>
                <a:gd name="connsiteX23" fmla="*/ 2453408 w 4255929"/>
                <a:gd name="connsiteY23" fmla="*/ 1030291 h 3339296"/>
                <a:gd name="connsiteX24" fmla="*/ 2420137 w 4255929"/>
                <a:gd name="connsiteY24" fmla="*/ 997020 h 3339296"/>
                <a:gd name="connsiteX25" fmla="*/ 2412588 w 4255929"/>
                <a:gd name="connsiteY25" fmla="*/ 978847 h 3339296"/>
                <a:gd name="connsiteX26" fmla="*/ 2420137 w 4255929"/>
                <a:gd name="connsiteY26" fmla="*/ 960674 h 3339296"/>
                <a:gd name="connsiteX27" fmla="*/ 2668413 w 4255929"/>
                <a:gd name="connsiteY27" fmla="*/ 712397 h 3339296"/>
                <a:gd name="connsiteX28" fmla="*/ 2916690 w 4255929"/>
                <a:gd name="connsiteY28" fmla="*/ 960674 h 3339296"/>
                <a:gd name="connsiteX29" fmla="*/ 2924239 w 4255929"/>
                <a:gd name="connsiteY29" fmla="*/ 978847 h 3339296"/>
                <a:gd name="connsiteX30" fmla="*/ 2916690 w 4255929"/>
                <a:gd name="connsiteY30" fmla="*/ 997020 h 3339296"/>
                <a:gd name="connsiteX31" fmla="*/ 2883419 w 4255929"/>
                <a:gd name="connsiteY31" fmla="*/ 1030291 h 3339296"/>
                <a:gd name="connsiteX32" fmla="*/ 2847351 w 4255929"/>
                <a:gd name="connsiteY32" fmla="*/ 1030291 h 3339296"/>
                <a:gd name="connsiteX33" fmla="*/ 2708115 w 4255929"/>
                <a:gd name="connsiteY33" fmla="*/ 890776 h 3339296"/>
                <a:gd name="connsiteX34" fmla="*/ 2706158 w 4255929"/>
                <a:gd name="connsiteY34" fmla="*/ 939704 h 3339296"/>
                <a:gd name="connsiteX35" fmla="*/ 2705599 w 4255929"/>
                <a:gd name="connsiteY35" fmla="*/ 964588 h 3339296"/>
                <a:gd name="connsiteX36" fmla="*/ 2751731 w 4255929"/>
                <a:gd name="connsiteY36" fmla="*/ 1192733 h 3339296"/>
                <a:gd name="connsiteX37" fmla="*/ 3291621 w 4255929"/>
                <a:gd name="connsiteY37" fmla="*/ 1550889 h 3339296"/>
                <a:gd name="connsiteX38" fmla="*/ 3757698 w 4255929"/>
                <a:gd name="connsiteY38" fmla="*/ 1319947 h 3339296"/>
                <a:gd name="connsiteX39" fmla="*/ 3827596 w 4255929"/>
                <a:gd name="connsiteY39" fmla="*/ 1389845 h 3339296"/>
                <a:gd name="connsiteX40" fmla="*/ 3291341 w 4255929"/>
                <a:gd name="connsiteY40" fmla="*/ 1649026 h 3339296"/>
                <a:gd name="connsiteX41" fmla="*/ 2992179 w 4255929"/>
                <a:gd name="connsiteY41" fmla="*/ 1252007 h 3339296"/>
                <a:gd name="connsiteX42" fmla="*/ 3238778 w 4255929"/>
                <a:gd name="connsiteY42" fmla="*/ 658716 h 3339296"/>
                <a:gd name="connsiteX43" fmla="*/ 3261705 w 4255929"/>
                <a:gd name="connsiteY43" fmla="*/ 643338 h 3339296"/>
                <a:gd name="connsiteX44" fmla="*/ 3346421 w 4255929"/>
                <a:gd name="connsiteY44" fmla="*/ 643338 h 3339296"/>
                <a:gd name="connsiteX45" fmla="*/ 3369627 w 4255929"/>
                <a:gd name="connsiteY45" fmla="*/ 659554 h 3339296"/>
                <a:gd name="connsiteX46" fmla="*/ 3590783 w 4255929"/>
                <a:gd name="connsiteY46" fmla="*/ 1252846 h 3339296"/>
                <a:gd name="connsiteX47" fmla="*/ 3567577 w 4255929"/>
                <a:gd name="connsiteY47" fmla="*/ 1286397 h 3339296"/>
                <a:gd name="connsiteX48" fmla="*/ 3450429 w 4255929"/>
                <a:gd name="connsiteY48" fmla="*/ 1286397 h 3339296"/>
                <a:gd name="connsiteX49" fmla="*/ 3426943 w 4255929"/>
                <a:gd name="connsiteY49" fmla="*/ 1269341 h 3339296"/>
                <a:gd name="connsiteX50" fmla="*/ 3395070 w 4255929"/>
                <a:gd name="connsiteY50" fmla="*/ 1173442 h 3339296"/>
                <a:gd name="connsiteX51" fmla="*/ 3182860 w 4255929"/>
                <a:gd name="connsiteY51" fmla="*/ 1173442 h 3339296"/>
                <a:gd name="connsiteX52" fmla="*/ 3148471 w 4255929"/>
                <a:gd name="connsiteY52" fmla="*/ 1269901 h 3339296"/>
                <a:gd name="connsiteX53" fmla="*/ 3124985 w 4255929"/>
                <a:gd name="connsiteY53" fmla="*/ 1286397 h 3339296"/>
                <a:gd name="connsiteX54" fmla="*/ 3015386 w 4255929"/>
                <a:gd name="connsiteY54" fmla="*/ 1286397 h 3339296"/>
                <a:gd name="connsiteX55" fmla="*/ 2992179 w 4255929"/>
                <a:gd name="connsiteY55" fmla="*/ 1252007 h 3339296"/>
                <a:gd name="connsiteX56" fmla="*/ 3914549 w 4255929"/>
                <a:gd name="connsiteY56" fmla="*/ 1216778 h 3339296"/>
                <a:gd name="connsiteX57" fmla="*/ 3666273 w 4255929"/>
                <a:gd name="connsiteY57" fmla="*/ 968502 h 3339296"/>
                <a:gd name="connsiteX58" fmla="*/ 3666273 w 4255929"/>
                <a:gd name="connsiteY58" fmla="*/ 932435 h 3339296"/>
                <a:gd name="connsiteX59" fmla="*/ 3699544 w 4255929"/>
                <a:gd name="connsiteY59" fmla="*/ 899163 h 3339296"/>
                <a:gd name="connsiteX60" fmla="*/ 3717717 w 4255929"/>
                <a:gd name="connsiteY60" fmla="*/ 892174 h 3339296"/>
                <a:gd name="connsiteX61" fmla="*/ 3735890 w 4255929"/>
                <a:gd name="connsiteY61" fmla="*/ 899163 h 3339296"/>
                <a:gd name="connsiteX62" fmla="*/ 3875127 w 4255929"/>
                <a:gd name="connsiteY62" fmla="*/ 1038679 h 3339296"/>
                <a:gd name="connsiteX63" fmla="*/ 3877084 w 4255929"/>
                <a:gd name="connsiteY63" fmla="*/ 989751 h 3339296"/>
                <a:gd name="connsiteX64" fmla="*/ 3877643 w 4255929"/>
                <a:gd name="connsiteY64" fmla="*/ 964867 h 3339296"/>
                <a:gd name="connsiteX65" fmla="*/ 3831511 w 4255929"/>
                <a:gd name="connsiteY65" fmla="*/ 736442 h 3339296"/>
                <a:gd name="connsiteX66" fmla="*/ 3291341 w 4255929"/>
                <a:gd name="connsiteY66" fmla="*/ 378566 h 3339296"/>
                <a:gd name="connsiteX67" fmla="*/ 2825264 w 4255929"/>
                <a:gd name="connsiteY67" fmla="*/ 609508 h 3339296"/>
                <a:gd name="connsiteX68" fmla="*/ 2755366 w 4255929"/>
                <a:gd name="connsiteY68" fmla="*/ 539610 h 3339296"/>
                <a:gd name="connsiteX69" fmla="*/ 3291341 w 4255929"/>
                <a:gd name="connsiteY69" fmla="*/ 280429 h 3339296"/>
                <a:gd name="connsiteX70" fmla="*/ 3953971 w 4255929"/>
                <a:gd name="connsiteY70" fmla="*/ 792919 h 3339296"/>
                <a:gd name="connsiteX71" fmla="*/ 3975779 w 4255929"/>
                <a:gd name="connsiteY71" fmla="*/ 964588 h 3339296"/>
                <a:gd name="connsiteX72" fmla="*/ 3975779 w 4255929"/>
                <a:gd name="connsiteY72" fmla="*/ 1016592 h 3339296"/>
                <a:gd name="connsiteX73" fmla="*/ 4093207 w 4255929"/>
                <a:gd name="connsiteY73" fmla="*/ 899163 h 3339296"/>
                <a:gd name="connsiteX74" fmla="*/ 4129275 w 4255929"/>
                <a:gd name="connsiteY74" fmla="*/ 899163 h 3339296"/>
                <a:gd name="connsiteX75" fmla="*/ 4162546 w 4255929"/>
                <a:gd name="connsiteY75" fmla="*/ 932435 h 3339296"/>
                <a:gd name="connsiteX76" fmla="*/ 4170095 w 4255929"/>
                <a:gd name="connsiteY76" fmla="*/ 950608 h 3339296"/>
                <a:gd name="connsiteX77" fmla="*/ 4162546 w 4255929"/>
                <a:gd name="connsiteY77" fmla="*/ 968781 h 3339296"/>
                <a:gd name="connsiteX78" fmla="*/ 3914549 w 4255929"/>
                <a:gd name="connsiteY78" fmla="*/ 1216778 h 3339296"/>
                <a:gd name="connsiteX79" fmla="*/ 3354529 w 4255929"/>
                <a:gd name="connsiteY79" fmla="*/ 1054616 h 3339296"/>
                <a:gd name="connsiteX80" fmla="*/ 3225917 w 4255929"/>
                <a:gd name="connsiteY80" fmla="*/ 1054616 h 3339296"/>
                <a:gd name="connsiteX81" fmla="*/ 3292180 w 4255929"/>
                <a:gd name="connsiteY81" fmla="*/ 868968 h 3339296"/>
                <a:gd name="connsiteX82" fmla="*/ 3293019 w 4255929"/>
                <a:gd name="connsiteY82" fmla="*/ 868968 h 3339296"/>
                <a:gd name="connsiteX83" fmla="*/ 3354529 w 4255929"/>
                <a:gd name="connsiteY83" fmla="*/ 1054616 h 3339296"/>
                <a:gd name="connsiteX0" fmla="*/ 1572138 w 4255929"/>
                <a:gd name="connsiteY0" fmla="*/ 2496465 h 3116560"/>
                <a:gd name="connsiteX1" fmla="*/ 1571859 w 4255929"/>
                <a:gd name="connsiteY1" fmla="*/ 1919949 h 3116560"/>
                <a:gd name="connsiteX2" fmla="*/ 377448 w 4255929"/>
                <a:gd name="connsiteY2" fmla="*/ 1713890 h 3116560"/>
                <a:gd name="connsiteX3" fmla="*/ 377448 w 4255929"/>
                <a:gd name="connsiteY3" fmla="*/ 1677264 h 3116560"/>
                <a:gd name="connsiteX4" fmla="*/ 0 w 4255929"/>
                <a:gd name="connsiteY4" fmla="*/ 1928896 h 3116560"/>
                <a:gd name="connsiteX5" fmla="*/ 377727 w 4255929"/>
                <a:gd name="connsiteY5" fmla="*/ 1928896 h 3116560"/>
                <a:gd name="connsiteX6" fmla="*/ 377727 w 4255929"/>
                <a:gd name="connsiteY6" fmla="*/ 2290407 h 3116560"/>
                <a:gd name="connsiteX7" fmla="*/ 1572138 w 4255929"/>
                <a:gd name="connsiteY7" fmla="*/ 2496465 h 3116560"/>
                <a:gd name="connsiteX8" fmla="*/ 1571859 w 4255929"/>
                <a:gd name="connsiteY8" fmla="*/ 2661423 h 3116560"/>
                <a:gd name="connsiteX9" fmla="*/ 377448 w 4255929"/>
                <a:gd name="connsiteY9" fmla="*/ 2455365 h 3116560"/>
                <a:gd name="connsiteX10" fmla="*/ 377448 w 4255929"/>
                <a:gd name="connsiteY10" fmla="*/ 3114360 h 3116560"/>
                <a:gd name="connsiteX11" fmla="*/ 1571859 w 4255929"/>
                <a:gd name="connsiteY11" fmla="*/ 2661423 h 3116560"/>
                <a:gd name="connsiteX12" fmla="*/ 3291341 w 4255929"/>
                <a:gd name="connsiteY12" fmla="*/ 0 h 3116560"/>
                <a:gd name="connsiteX13" fmla="*/ 2326754 w 4255929"/>
                <a:gd name="connsiteY13" fmla="*/ 964588 h 3116560"/>
                <a:gd name="connsiteX14" fmla="*/ 3291341 w 4255929"/>
                <a:gd name="connsiteY14" fmla="*/ 1929176 h 3116560"/>
                <a:gd name="connsiteX15" fmla="*/ 4255929 w 4255929"/>
                <a:gd name="connsiteY15" fmla="*/ 964588 h 3116560"/>
                <a:gd name="connsiteX16" fmla="*/ 3291341 w 4255929"/>
                <a:gd name="connsiteY16" fmla="*/ 0 h 3116560"/>
                <a:gd name="connsiteX17" fmla="*/ 3291341 w 4255929"/>
                <a:gd name="connsiteY17" fmla="*/ 1649026 h 3116560"/>
                <a:gd name="connsiteX18" fmla="*/ 2628712 w 4255929"/>
                <a:gd name="connsiteY18" fmla="*/ 1136536 h 3116560"/>
                <a:gd name="connsiteX19" fmla="*/ 2606904 w 4255929"/>
                <a:gd name="connsiteY19" fmla="*/ 964867 h 3116560"/>
                <a:gd name="connsiteX20" fmla="*/ 2606904 w 4255929"/>
                <a:gd name="connsiteY20" fmla="*/ 912863 h 3116560"/>
                <a:gd name="connsiteX21" fmla="*/ 2489476 w 4255929"/>
                <a:gd name="connsiteY21" fmla="*/ 1030291 h 3116560"/>
                <a:gd name="connsiteX22" fmla="*/ 2453408 w 4255929"/>
                <a:gd name="connsiteY22" fmla="*/ 1030291 h 3116560"/>
                <a:gd name="connsiteX23" fmla="*/ 2420137 w 4255929"/>
                <a:gd name="connsiteY23" fmla="*/ 997020 h 3116560"/>
                <a:gd name="connsiteX24" fmla="*/ 2412588 w 4255929"/>
                <a:gd name="connsiteY24" fmla="*/ 978847 h 3116560"/>
                <a:gd name="connsiteX25" fmla="*/ 2420137 w 4255929"/>
                <a:gd name="connsiteY25" fmla="*/ 960674 h 3116560"/>
                <a:gd name="connsiteX26" fmla="*/ 2668413 w 4255929"/>
                <a:gd name="connsiteY26" fmla="*/ 712397 h 3116560"/>
                <a:gd name="connsiteX27" fmla="*/ 2916690 w 4255929"/>
                <a:gd name="connsiteY27" fmla="*/ 960674 h 3116560"/>
                <a:gd name="connsiteX28" fmla="*/ 2924239 w 4255929"/>
                <a:gd name="connsiteY28" fmla="*/ 978847 h 3116560"/>
                <a:gd name="connsiteX29" fmla="*/ 2916690 w 4255929"/>
                <a:gd name="connsiteY29" fmla="*/ 997020 h 3116560"/>
                <a:gd name="connsiteX30" fmla="*/ 2883419 w 4255929"/>
                <a:gd name="connsiteY30" fmla="*/ 1030291 h 3116560"/>
                <a:gd name="connsiteX31" fmla="*/ 2847351 w 4255929"/>
                <a:gd name="connsiteY31" fmla="*/ 1030291 h 3116560"/>
                <a:gd name="connsiteX32" fmla="*/ 2708115 w 4255929"/>
                <a:gd name="connsiteY32" fmla="*/ 890776 h 3116560"/>
                <a:gd name="connsiteX33" fmla="*/ 2706158 w 4255929"/>
                <a:gd name="connsiteY33" fmla="*/ 939704 h 3116560"/>
                <a:gd name="connsiteX34" fmla="*/ 2705599 w 4255929"/>
                <a:gd name="connsiteY34" fmla="*/ 964588 h 3116560"/>
                <a:gd name="connsiteX35" fmla="*/ 2751731 w 4255929"/>
                <a:gd name="connsiteY35" fmla="*/ 1192733 h 3116560"/>
                <a:gd name="connsiteX36" fmla="*/ 3291621 w 4255929"/>
                <a:gd name="connsiteY36" fmla="*/ 1550889 h 3116560"/>
                <a:gd name="connsiteX37" fmla="*/ 3757698 w 4255929"/>
                <a:gd name="connsiteY37" fmla="*/ 1319947 h 3116560"/>
                <a:gd name="connsiteX38" fmla="*/ 3827596 w 4255929"/>
                <a:gd name="connsiteY38" fmla="*/ 1389845 h 3116560"/>
                <a:gd name="connsiteX39" fmla="*/ 3291341 w 4255929"/>
                <a:gd name="connsiteY39" fmla="*/ 1649026 h 3116560"/>
                <a:gd name="connsiteX40" fmla="*/ 2992179 w 4255929"/>
                <a:gd name="connsiteY40" fmla="*/ 1252007 h 3116560"/>
                <a:gd name="connsiteX41" fmla="*/ 3238778 w 4255929"/>
                <a:gd name="connsiteY41" fmla="*/ 658716 h 3116560"/>
                <a:gd name="connsiteX42" fmla="*/ 3261705 w 4255929"/>
                <a:gd name="connsiteY42" fmla="*/ 643338 h 3116560"/>
                <a:gd name="connsiteX43" fmla="*/ 3346421 w 4255929"/>
                <a:gd name="connsiteY43" fmla="*/ 643338 h 3116560"/>
                <a:gd name="connsiteX44" fmla="*/ 3369627 w 4255929"/>
                <a:gd name="connsiteY44" fmla="*/ 659554 h 3116560"/>
                <a:gd name="connsiteX45" fmla="*/ 3590783 w 4255929"/>
                <a:gd name="connsiteY45" fmla="*/ 1252846 h 3116560"/>
                <a:gd name="connsiteX46" fmla="*/ 3567577 w 4255929"/>
                <a:gd name="connsiteY46" fmla="*/ 1286397 h 3116560"/>
                <a:gd name="connsiteX47" fmla="*/ 3450429 w 4255929"/>
                <a:gd name="connsiteY47" fmla="*/ 1286397 h 3116560"/>
                <a:gd name="connsiteX48" fmla="*/ 3426943 w 4255929"/>
                <a:gd name="connsiteY48" fmla="*/ 1269341 h 3116560"/>
                <a:gd name="connsiteX49" fmla="*/ 3395070 w 4255929"/>
                <a:gd name="connsiteY49" fmla="*/ 1173442 h 3116560"/>
                <a:gd name="connsiteX50" fmla="*/ 3182860 w 4255929"/>
                <a:gd name="connsiteY50" fmla="*/ 1173442 h 3116560"/>
                <a:gd name="connsiteX51" fmla="*/ 3148471 w 4255929"/>
                <a:gd name="connsiteY51" fmla="*/ 1269901 h 3116560"/>
                <a:gd name="connsiteX52" fmla="*/ 3124985 w 4255929"/>
                <a:gd name="connsiteY52" fmla="*/ 1286397 h 3116560"/>
                <a:gd name="connsiteX53" fmla="*/ 3015386 w 4255929"/>
                <a:gd name="connsiteY53" fmla="*/ 1286397 h 3116560"/>
                <a:gd name="connsiteX54" fmla="*/ 2992179 w 4255929"/>
                <a:gd name="connsiteY54" fmla="*/ 1252007 h 3116560"/>
                <a:gd name="connsiteX55" fmla="*/ 3914549 w 4255929"/>
                <a:gd name="connsiteY55" fmla="*/ 1216778 h 3116560"/>
                <a:gd name="connsiteX56" fmla="*/ 3666273 w 4255929"/>
                <a:gd name="connsiteY56" fmla="*/ 968502 h 3116560"/>
                <a:gd name="connsiteX57" fmla="*/ 3666273 w 4255929"/>
                <a:gd name="connsiteY57" fmla="*/ 932435 h 3116560"/>
                <a:gd name="connsiteX58" fmla="*/ 3699544 w 4255929"/>
                <a:gd name="connsiteY58" fmla="*/ 899163 h 3116560"/>
                <a:gd name="connsiteX59" fmla="*/ 3717717 w 4255929"/>
                <a:gd name="connsiteY59" fmla="*/ 892174 h 3116560"/>
                <a:gd name="connsiteX60" fmla="*/ 3735890 w 4255929"/>
                <a:gd name="connsiteY60" fmla="*/ 899163 h 3116560"/>
                <a:gd name="connsiteX61" fmla="*/ 3875127 w 4255929"/>
                <a:gd name="connsiteY61" fmla="*/ 1038679 h 3116560"/>
                <a:gd name="connsiteX62" fmla="*/ 3877084 w 4255929"/>
                <a:gd name="connsiteY62" fmla="*/ 989751 h 3116560"/>
                <a:gd name="connsiteX63" fmla="*/ 3877643 w 4255929"/>
                <a:gd name="connsiteY63" fmla="*/ 964867 h 3116560"/>
                <a:gd name="connsiteX64" fmla="*/ 3831511 w 4255929"/>
                <a:gd name="connsiteY64" fmla="*/ 736442 h 3116560"/>
                <a:gd name="connsiteX65" fmla="*/ 3291341 w 4255929"/>
                <a:gd name="connsiteY65" fmla="*/ 378566 h 3116560"/>
                <a:gd name="connsiteX66" fmla="*/ 2825264 w 4255929"/>
                <a:gd name="connsiteY66" fmla="*/ 609508 h 3116560"/>
                <a:gd name="connsiteX67" fmla="*/ 2755366 w 4255929"/>
                <a:gd name="connsiteY67" fmla="*/ 539610 h 3116560"/>
                <a:gd name="connsiteX68" fmla="*/ 3291341 w 4255929"/>
                <a:gd name="connsiteY68" fmla="*/ 280429 h 3116560"/>
                <a:gd name="connsiteX69" fmla="*/ 3953971 w 4255929"/>
                <a:gd name="connsiteY69" fmla="*/ 792919 h 3116560"/>
                <a:gd name="connsiteX70" fmla="*/ 3975779 w 4255929"/>
                <a:gd name="connsiteY70" fmla="*/ 964588 h 3116560"/>
                <a:gd name="connsiteX71" fmla="*/ 3975779 w 4255929"/>
                <a:gd name="connsiteY71" fmla="*/ 1016592 h 3116560"/>
                <a:gd name="connsiteX72" fmla="*/ 4093207 w 4255929"/>
                <a:gd name="connsiteY72" fmla="*/ 899163 h 3116560"/>
                <a:gd name="connsiteX73" fmla="*/ 4129275 w 4255929"/>
                <a:gd name="connsiteY73" fmla="*/ 899163 h 3116560"/>
                <a:gd name="connsiteX74" fmla="*/ 4162546 w 4255929"/>
                <a:gd name="connsiteY74" fmla="*/ 932435 h 3116560"/>
                <a:gd name="connsiteX75" fmla="*/ 4170095 w 4255929"/>
                <a:gd name="connsiteY75" fmla="*/ 950608 h 3116560"/>
                <a:gd name="connsiteX76" fmla="*/ 4162546 w 4255929"/>
                <a:gd name="connsiteY76" fmla="*/ 968781 h 3116560"/>
                <a:gd name="connsiteX77" fmla="*/ 3914549 w 4255929"/>
                <a:gd name="connsiteY77" fmla="*/ 1216778 h 3116560"/>
                <a:gd name="connsiteX78" fmla="*/ 3354529 w 4255929"/>
                <a:gd name="connsiteY78" fmla="*/ 1054616 h 3116560"/>
                <a:gd name="connsiteX79" fmla="*/ 3225917 w 4255929"/>
                <a:gd name="connsiteY79" fmla="*/ 1054616 h 3116560"/>
                <a:gd name="connsiteX80" fmla="*/ 3292180 w 4255929"/>
                <a:gd name="connsiteY80" fmla="*/ 868968 h 3116560"/>
                <a:gd name="connsiteX81" fmla="*/ 3293019 w 4255929"/>
                <a:gd name="connsiteY81" fmla="*/ 868968 h 3116560"/>
                <a:gd name="connsiteX82" fmla="*/ 3354529 w 4255929"/>
                <a:gd name="connsiteY82" fmla="*/ 1054616 h 3116560"/>
                <a:gd name="connsiteX0" fmla="*/ 1572138 w 4255929"/>
                <a:gd name="connsiteY0" fmla="*/ 2496465 h 3114360"/>
                <a:gd name="connsiteX1" fmla="*/ 1571859 w 4255929"/>
                <a:gd name="connsiteY1" fmla="*/ 1919949 h 3114360"/>
                <a:gd name="connsiteX2" fmla="*/ 377448 w 4255929"/>
                <a:gd name="connsiteY2" fmla="*/ 1713890 h 3114360"/>
                <a:gd name="connsiteX3" fmla="*/ 377448 w 4255929"/>
                <a:gd name="connsiteY3" fmla="*/ 1677264 h 3114360"/>
                <a:gd name="connsiteX4" fmla="*/ 0 w 4255929"/>
                <a:gd name="connsiteY4" fmla="*/ 1928896 h 3114360"/>
                <a:gd name="connsiteX5" fmla="*/ 377727 w 4255929"/>
                <a:gd name="connsiteY5" fmla="*/ 1928896 h 3114360"/>
                <a:gd name="connsiteX6" fmla="*/ 377727 w 4255929"/>
                <a:gd name="connsiteY6" fmla="*/ 2290407 h 3114360"/>
                <a:gd name="connsiteX7" fmla="*/ 1572138 w 4255929"/>
                <a:gd name="connsiteY7" fmla="*/ 2496465 h 3114360"/>
                <a:gd name="connsiteX8" fmla="*/ 377448 w 4255929"/>
                <a:gd name="connsiteY8" fmla="*/ 3114360 h 3114360"/>
                <a:gd name="connsiteX9" fmla="*/ 377448 w 4255929"/>
                <a:gd name="connsiteY9" fmla="*/ 2455365 h 3114360"/>
                <a:gd name="connsiteX10" fmla="*/ 377448 w 4255929"/>
                <a:gd name="connsiteY10" fmla="*/ 3114360 h 3114360"/>
                <a:gd name="connsiteX11" fmla="*/ 3291341 w 4255929"/>
                <a:gd name="connsiteY11" fmla="*/ 0 h 3114360"/>
                <a:gd name="connsiteX12" fmla="*/ 2326754 w 4255929"/>
                <a:gd name="connsiteY12" fmla="*/ 964588 h 3114360"/>
                <a:gd name="connsiteX13" fmla="*/ 3291341 w 4255929"/>
                <a:gd name="connsiteY13" fmla="*/ 1929176 h 3114360"/>
                <a:gd name="connsiteX14" fmla="*/ 4255929 w 4255929"/>
                <a:gd name="connsiteY14" fmla="*/ 964588 h 3114360"/>
                <a:gd name="connsiteX15" fmla="*/ 3291341 w 4255929"/>
                <a:gd name="connsiteY15" fmla="*/ 0 h 3114360"/>
                <a:gd name="connsiteX16" fmla="*/ 3291341 w 4255929"/>
                <a:gd name="connsiteY16" fmla="*/ 1649026 h 3114360"/>
                <a:gd name="connsiteX17" fmla="*/ 2628712 w 4255929"/>
                <a:gd name="connsiteY17" fmla="*/ 1136536 h 3114360"/>
                <a:gd name="connsiteX18" fmla="*/ 2606904 w 4255929"/>
                <a:gd name="connsiteY18" fmla="*/ 964867 h 3114360"/>
                <a:gd name="connsiteX19" fmla="*/ 2606904 w 4255929"/>
                <a:gd name="connsiteY19" fmla="*/ 912863 h 3114360"/>
                <a:gd name="connsiteX20" fmla="*/ 2489476 w 4255929"/>
                <a:gd name="connsiteY20" fmla="*/ 1030291 h 3114360"/>
                <a:gd name="connsiteX21" fmla="*/ 2453408 w 4255929"/>
                <a:gd name="connsiteY21" fmla="*/ 1030291 h 3114360"/>
                <a:gd name="connsiteX22" fmla="*/ 2420137 w 4255929"/>
                <a:gd name="connsiteY22" fmla="*/ 997020 h 3114360"/>
                <a:gd name="connsiteX23" fmla="*/ 2412588 w 4255929"/>
                <a:gd name="connsiteY23" fmla="*/ 978847 h 3114360"/>
                <a:gd name="connsiteX24" fmla="*/ 2420137 w 4255929"/>
                <a:gd name="connsiteY24" fmla="*/ 960674 h 3114360"/>
                <a:gd name="connsiteX25" fmla="*/ 2668413 w 4255929"/>
                <a:gd name="connsiteY25" fmla="*/ 712397 h 3114360"/>
                <a:gd name="connsiteX26" fmla="*/ 2916690 w 4255929"/>
                <a:gd name="connsiteY26" fmla="*/ 960674 h 3114360"/>
                <a:gd name="connsiteX27" fmla="*/ 2924239 w 4255929"/>
                <a:gd name="connsiteY27" fmla="*/ 978847 h 3114360"/>
                <a:gd name="connsiteX28" fmla="*/ 2916690 w 4255929"/>
                <a:gd name="connsiteY28" fmla="*/ 997020 h 3114360"/>
                <a:gd name="connsiteX29" fmla="*/ 2883419 w 4255929"/>
                <a:gd name="connsiteY29" fmla="*/ 1030291 h 3114360"/>
                <a:gd name="connsiteX30" fmla="*/ 2847351 w 4255929"/>
                <a:gd name="connsiteY30" fmla="*/ 1030291 h 3114360"/>
                <a:gd name="connsiteX31" fmla="*/ 2708115 w 4255929"/>
                <a:gd name="connsiteY31" fmla="*/ 890776 h 3114360"/>
                <a:gd name="connsiteX32" fmla="*/ 2706158 w 4255929"/>
                <a:gd name="connsiteY32" fmla="*/ 939704 h 3114360"/>
                <a:gd name="connsiteX33" fmla="*/ 2705599 w 4255929"/>
                <a:gd name="connsiteY33" fmla="*/ 964588 h 3114360"/>
                <a:gd name="connsiteX34" fmla="*/ 2751731 w 4255929"/>
                <a:gd name="connsiteY34" fmla="*/ 1192733 h 3114360"/>
                <a:gd name="connsiteX35" fmla="*/ 3291621 w 4255929"/>
                <a:gd name="connsiteY35" fmla="*/ 1550889 h 3114360"/>
                <a:gd name="connsiteX36" fmla="*/ 3757698 w 4255929"/>
                <a:gd name="connsiteY36" fmla="*/ 1319947 h 3114360"/>
                <a:gd name="connsiteX37" fmla="*/ 3827596 w 4255929"/>
                <a:gd name="connsiteY37" fmla="*/ 1389845 h 3114360"/>
                <a:gd name="connsiteX38" fmla="*/ 3291341 w 4255929"/>
                <a:gd name="connsiteY38" fmla="*/ 1649026 h 3114360"/>
                <a:gd name="connsiteX39" fmla="*/ 2992179 w 4255929"/>
                <a:gd name="connsiteY39" fmla="*/ 1252007 h 3114360"/>
                <a:gd name="connsiteX40" fmla="*/ 3238778 w 4255929"/>
                <a:gd name="connsiteY40" fmla="*/ 658716 h 3114360"/>
                <a:gd name="connsiteX41" fmla="*/ 3261705 w 4255929"/>
                <a:gd name="connsiteY41" fmla="*/ 643338 h 3114360"/>
                <a:gd name="connsiteX42" fmla="*/ 3346421 w 4255929"/>
                <a:gd name="connsiteY42" fmla="*/ 643338 h 3114360"/>
                <a:gd name="connsiteX43" fmla="*/ 3369627 w 4255929"/>
                <a:gd name="connsiteY43" fmla="*/ 659554 h 3114360"/>
                <a:gd name="connsiteX44" fmla="*/ 3590783 w 4255929"/>
                <a:gd name="connsiteY44" fmla="*/ 1252846 h 3114360"/>
                <a:gd name="connsiteX45" fmla="*/ 3567577 w 4255929"/>
                <a:gd name="connsiteY45" fmla="*/ 1286397 h 3114360"/>
                <a:gd name="connsiteX46" fmla="*/ 3450429 w 4255929"/>
                <a:gd name="connsiteY46" fmla="*/ 1286397 h 3114360"/>
                <a:gd name="connsiteX47" fmla="*/ 3426943 w 4255929"/>
                <a:gd name="connsiteY47" fmla="*/ 1269341 h 3114360"/>
                <a:gd name="connsiteX48" fmla="*/ 3395070 w 4255929"/>
                <a:gd name="connsiteY48" fmla="*/ 1173442 h 3114360"/>
                <a:gd name="connsiteX49" fmla="*/ 3182860 w 4255929"/>
                <a:gd name="connsiteY49" fmla="*/ 1173442 h 3114360"/>
                <a:gd name="connsiteX50" fmla="*/ 3148471 w 4255929"/>
                <a:gd name="connsiteY50" fmla="*/ 1269901 h 3114360"/>
                <a:gd name="connsiteX51" fmla="*/ 3124985 w 4255929"/>
                <a:gd name="connsiteY51" fmla="*/ 1286397 h 3114360"/>
                <a:gd name="connsiteX52" fmla="*/ 3015386 w 4255929"/>
                <a:gd name="connsiteY52" fmla="*/ 1286397 h 3114360"/>
                <a:gd name="connsiteX53" fmla="*/ 2992179 w 4255929"/>
                <a:gd name="connsiteY53" fmla="*/ 1252007 h 3114360"/>
                <a:gd name="connsiteX54" fmla="*/ 3914549 w 4255929"/>
                <a:gd name="connsiteY54" fmla="*/ 1216778 h 3114360"/>
                <a:gd name="connsiteX55" fmla="*/ 3666273 w 4255929"/>
                <a:gd name="connsiteY55" fmla="*/ 968502 h 3114360"/>
                <a:gd name="connsiteX56" fmla="*/ 3666273 w 4255929"/>
                <a:gd name="connsiteY56" fmla="*/ 932435 h 3114360"/>
                <a:gd name="connsiteX57" fmla="*/ 3699544 w 4255929"/>
                <a:gd name="connsiteY57" fmla="*/ 899163 h 3114360"/>
                <a:gd name="connsiteX58" fmla="*/ 3717717 w 4255929"/>
                <a:gd name="connsiteY58" fmla="*/ 892174 h 3114360"/>
                <a:gd name="connsiteX59" fmla="*/ 3735890 w 4255929"/>
                <a:gd name="connsiteY59" fmla="*/ 899163 h 3114360"/>
                <a:gd name="connsiteX60" fmla="*/ 3875127 w 4255929"/>
                <a:gd name="connsiteY60" fmla="*/ 1038679 h 3114360"/>
                <a:gd name="connsiteX61" fmla="*/ 3877084 w 4255929"/>
                <a:gd name="connsiteY61" fmla="*/ 989751 h 3114360"/>
                <a:gd name="connsiteX62" fmla="*/ 3877643 w 4255929"/>
                <a:gd name="connsiteY62" fmla="*/ 964867 h 3114360"/>
                <a:gd name="connsiteX63" fmla="*/ 3831511 w 4255929"/>
                <a:gd name="connsiteY63" fmla="*/ 736442 h 3114360"/>
                <a:gd name="connsiteX64" fmla="*/ 3291341 w 4255929"/>
                <a:gd name="connsiteY64" fmla="*/ 378566 h 3114360"/>
                <a:gd name="connsiteX65" fmla="*/ 2825264 w 4255929"/>
                <a:gd name="connsiteY65" fmla="*/ 609508 h 3114360"/>
                <a:gd name="connsiteX66" fmla="*/ 2755366 w 4255929"/>
                <a:gd name="connsiteY66" fmla="*/ 539610 h 3114360"/>
                <a:gd name="connsiteX67" fmla="*/ 3291341 w 4255929"/>
                <a:gd name="connsiteY67" fmla="*/ 280429 h 3114360"/>
                <a:gd name="connsiteX68" fmla="*/ 3953971 w 4255929"/>
                <a:gd name="connsiteY68" fmla="*/ 792919 h 3114360"/>
                <a:gd name="connsiteX69" fmla="*/ 3975779 w 4255929"/>
                <a:gd name="connsiteY69" fmla="*/ 964588 h 3114360"/>
                <a:gd name="connsiteX70" fmla="*/ 3975779 w 4255929"/>
                <a:gd name="connsiteY70" fmla="*/ 1016592 h 3114360"/>
                <a:gd name="connsiteX71" fmla="*/ 4093207 w 4255929"/>
                <a:gd name="connsiteY71" fmla="*/ 899163 h 3114360"/>
                <a:gd name="connsiteX72" fmla="*/ 4129275 w 4255929"/>
                <a:gd name="connsiteY72" fmla="*/ 899163 h 3114360"/>
                <a:gd name="connsiteX73" fmla="*/ 4162546 w 4255929"/>
                <a:gd name="connsiteY73" fmla="*/ 932435 h 3114360"/>
                <a:gd name="connsiteX74" fmla="*/ 4170095 w 4255929"/>
                <a:gd name="connsiteY74" fmla="*/ 950608 h 3114360"/>
                <a:gd name="connsiteX75" fmla="*/ 4162546 w 4255929"/>
                <a:gd name="connsiteY75" fmla="*/ 968781 h 3114360"/>
                <a:gd name="connsiteX76" fmla="*/ 3914549 w 4255929"/>
                <a:gd name="connsiteY76" fmla="*/ 1216778 h 3114360"/>
                <a:gd name="connsiteX77" fmla="*/ 3354529 w 4255929"/>
                <a:gd name="connsiteY77" fmla="*/ 1054616 h 3114360"/>
                <a:gd name="connsiteX78" fmla="*/ 3225917 w 4255929"/>
                <a:gd name="connsiteY78" fmla="*/ 1054616 h 3114360"/>
                <a:gd name="connsiteX79" fmla="*/ 3292180 w 4255929"/>
                <a:gd name="connsiteY79" fmla="*/ 868968 h 3114360"/>
                <a:gd name="connsiteX80" fmla="*/ 3293019 w 4255929"/>
                <a:gd name="connsiteY80" fmla="*/ 868968 h 3114360"/>
                <a:gd name="connsiteX81" fmla="*/ 3354529 w 4255929"/>
                <a:gd name="connsiteY81" fmla="*/ 1054616 h 3114360"/>
                <a:gd name="connsiteX0" fmla="*/ 1572138 w 4255929"/>
                <a:gd name="connsiteY0" fmla="*/ 2496465 h 2510582"/>
                <a:gd name="connsiteX1" fmla="*/ 1571859 w 4255929"/>
                <a:gd name="connsiteY1" fmla="*/ 1919949 h 2510582"/>
                <a:gd name="connsiteX2" fmla="*/ 377448 w 4255929"/>
                <a:gd name="connsiteY2" fmla="*/ 1713890 h 2510582"/>
                <a:gd name="connsiteX3" fmla="*/ 377448 w 4255929"/>
                <a:gd name="connsiteY3" fmla="*/ 1677264 h 2510582"/>
                <a:gd name="connsiteX4" fmla="*/ 0 w 4255929"/>
                <a:gd name="connsiteY4" fmla="*/ 1928896 h 2510582"/>
                <a:gd name="connsiteX5" fmla="*/ 377727 w 4255929"/>
                <a:gd name="connsiteY5" fmla="*/ 1928896 h 2510582"/>
                <a:gd name="connsiteX6" fmla="*/ 377727 w 4255929"/>
                <a:gd name="connsiteY6" fmla="*/ 2290407 h 2510582"/>
                <a:gd name="connsiteX7" fmla="*/ 1572138 w 4255929"/>
                <a:gd name="connsiteY7" fmla="*/ 2496465 h 2510582"/>
                <a:gd name="connsiteX8" fmla="*/ 3291341 w 4255929"/>
                <a:gd name="connsiteY8" fmla="*/ 0 h 2510582"/>
                <a:gd name="connsiteX9" fmla="*/ 2326754 w 4255929"/>
                <a:gd name="connsiteY9" fmla="*/ 964588 h 2510582"/>
                <a:gd name="connsiteX10" fmla="*/ 3291341 w 4255929"/>
                <a:gd name="connsiteY10" fmla="*/ 1929176 h 2510582"/>
                <a:gd name="connsiteX11" fmla="*/ 4255929 w 4255929"/>
                <a:gd name="connsiteY11" fmla="*/ 964588 h 2510582"/>
                <a:gd name="connsiteX12" fmla="*/ 3291341 w 4255929"/>
                <a:gd name="connsiteY12" fmla="*/ 0 h 2510582"/>
                <a:gd name="connsiteX13" fmla="*/ 3291341 w 4255929"/>
                <a:gd name="connsiteY13" fmla="*/ 1649026 h 2510582"/>
                <a:gd name="connsiteX14" fmla="*/ 2628712 w 4255929"/>
                <a:gd name="connsiteY14" fmla="*/ 1136536 h 2510582"/>
                <a:gd name="connsiteX15" fmla="*/ 2606904 w 4255929"/>
                <a:gd name="connsiteY15" fmla="*/ 964867 h 2510582"/>
                <a:gd name="connsiteX16" fmla="*/ 2606904 w 4255929"/>
                <a:gd name="connsiteY16" fmla="*/ 912863 h 2510582"/>
                <a:gd name="connsiteX17" fmla="*/ 2489476 w 4255929"/>
                <a:gd name="connsiteY17" fmla="*/ 1030291 h 2510582"/>
                <a:gd name="connsiteX18" fmla="*/ 2453408 w 4255929"/>
                <a:gd name="connsiteY18" fmla="*/ 1030291 h 2510582"/>
                <a:gd name="connsiteX19" fmla="*/ 2420137 w 4255929"/>
                <a:gd name="connsiteY19" fmla="*/ 997020 h 2510582"/>
                <a:gd name="connsiteX20" fmla="*/ 2412588 w 4255929"/>
                <a:gd name="connsiteY20" fmla="*/ 978847 h 2510582"/>
                <a:gd name="connsiteX21" fmla="*/ 2420137 w 4255929"/>
                <a:gd name="connsiteY21" fmla="*/ 960674 h 2510582"/>
                <a:gd name="connsiteX22" fmla="*/ 2668413 w 4255929"/>
                <a:gd name="connsiteY22" fmla="*/ 712397 h 2510582"/>
                <a:gd name="connsiteX23" fmla="*/ 2916690 w 4255929"/>
                <a:gd name="connsiteY23" fmla="*/ 960674 h 2510582"/>
                <a:gd name="connsiteX24" fmla="*/ 2924239 w 4255929"/>
                <a:gd name="connsiteY24" fmla="*/ 978847 h 2510582"/>
                <a:gd name="connsiteX25" fmla="*/ 2916690 w 4255929"/>
                <a:gd name="connsiteY25" fmla="*/ 997020 h 2510582"/>
                <a:gd name="connsiteX26" fmla="*/ 2883419 w 4255929"/>
                <a:gd name="connsiteY26" fmla="*/ 1030291 h 2510582"/>
                <a:gd name="connsiteX27" fmla="*/ 2847351 w 4255929"/>
                <a:gd name="connsiteY27" fmla="*/ 1030291 h 2510582"/>
                <a:gd name="connsiteX28" fmla="*/ 2708115 w 4255929"/>
                <a:gd name="connsiteY28" fmla="*/ 890776 h 2510582"/>
                <a:gd name="connsiteX29" fmla="*/ 2706158 w 4255929"/>
                <a:gd name="connsiteY29" fmla="*/ 939704 h 2510582"/>
                <a:gd name="connsiteX30" fmla="*/ 2705599 w 4255929"/>
                <a:gd name="connsiteY30" fmla="*/ 964588 h 2510582"/>
                <a:gd name="connsiteX31" fmla="*/ 2751731 w 4255929"/>
                <a:gd name="connsiteY31" fmla="*/ 1192733 h 2510582"/>
                <a:gd name="connsiteX32" fmla="*/ 3291621 w 4255929"/>
                <a:gd name="connsiteY32" fmla="*/ 1550889 h 2510582"/>
                <a:gd name="connsiteX33" fmla="*/ 3757698 w 4255929"/>
                <a:gd name="connsiteY33" fmla="*/ 1319947 h 2510582"/>
                <a:gd name="connsiteX34" fmla="*/ 3827596 w 4255929"/>
                <a:gd name="connsiteY34" fmla="*/ 1389845 h 2510582"/>
                <a:gd name="connsiteX35" fmla="*/ 3291341 w 4255929"/>
                <a:gd name="connsiteY35" fmla="*/ 1649026 h 2510582"/>
                <a:gd name="connsiteX36" fmla="*/ 2992179 w 4255929"/>
                <a:gd name="connsiteY36" fmla="*/ 1252007 h 2510582"/>
                <a:gd name="connsiteX37" fmla="*/ 3238778 w 4255929"/>
                <a:gd name="connsiteY37" fmla="*/ 658716 h 2510582"/>
                <a:gd name="connsiteX38" fmla="*/ 3261705 w 4255929"/>
                <a:gd name="connsiteY38" fmla="*/ 643338 h 2510582"/>
                <a:gd name="connsiteX39" fmla="*/ 3346421 w 4255929"/>
                <a:gd name="connsiteY39" fmla="*/ 643338 h 2510582"/>
                <a:gd name="connsiteX40" fmla="*/ 3369627 w 4255929"/>
                <a:gd name="connsiteY40" fmla="*/ 659554 h 2510582"/>
                <a:gd name="connsiteX41" fmla="*/ 3590783 w 4255929"/>
                <a:gd name="connsiteY41" fmla="*/ 1252846 h 2510582"/>
                <a:gd name="connsiteX42" fmla="*/ 3567577 w 4255929"/>
                <a:gd name="connsiteY42" fmla="*/ 1286397 h 2510582"/>
                <a:gd name="connsiteX43" fmla="*/ 3450429 w 4255929"/>
                <a:gd name="connsiteY43" fmla="*/ 1286397 h 2510582"/>
                <a:gd name="connsiteX44" fmla="*/ 3426943 w 4255929"/>
                <a:gd name="connsiteY44" fmla="*/ 1269341 h 2510582"/>
                <a:gd name="connsiteX45" fmla="*/ 3395070 w 4255929"/>
                <a:gd name="connsiteY45" fmla="*/ 1173442 h 2510582"/>
                <a:gd name="connsiteX46" fmla="*/ 3182860 w 4255929"/>
                <a:gd name="connsiteY46" fmla="*/ 1173442 h 2510582"/>
                <a:gd name="connsiteX47" fmla="*/ 3148471 w 4255929"/>
                <a:gd name="connsiteY47" fmla="*/ 1269901 h 2510582"/>
                <a:gd name="connsiteX48" fmla="*/ 3124985 w 4255929"/>
                <a:gd name="connsiteY48" fmla="*/ 1286397 h 2510582"/>
                <a:gd name="connsiteX49" fmla="*/ 3015386 w 4255929"/>
                <a:gd name="connsiteY49" fmla="*/ 1286397 h 2510582"/>
                <a:gd name="connsiteX50" fmla="*/ 2992179 w 4255929"/>
                <a:gd name="connsiteY50" fmla="*/ 1252007 h 2510582"/>
                <a:gd name="connsiteX51" fmla="*/ 3914549 w 4255929"/>
                <a:gd name="connsiteY51" fmla="*/ 1216778 h 2510582"/>
                <a:gd name="connsiteX52" fmla="*/ 3666273 w 4255929"/>
                <a:gd name="connsiteY52" fmla="*/ 968502 h 2510582"/>
                <a:gd name="connsiteX53" fmla="*/ 3666273 w 4255929"/>
                <a:gd name="connsiteY53" fmla="*/ 932435 h 2510582"/>
                <a:gd name="connsiteX54" fmla="*/ 3699544 w 4255929"/>
                <a:gd name="connsiteY54" fmla="*/ 899163 h 2510582"/>
                <a:gd name="connsiteX55" fmla="*/ 3717717 w 4255929"/>
                <a:gd name="connsiteY55" fmla="*/ 892174 h 2510582"/>
                <a:gd name="connsiteX56" fmla="*/ 3735890 w 4255929"/>
                <a:gd name="connsiteY56" fmla="*/ 899163 h 2510582"/>
                <a:gd name="connsiteX57" fmla="*/ 3875127 w 4255929"/>
                <a:gd name="connsiteY57" fmla="*/ 1038679 h 2510582"/>
                <a:gd name="connsiteX58" fmla="*/ 3877084 w 4255929"/>
                <a:gd name="connsiteY58" fmla="*/ 989751 h 2510582"/>
                <a:gd name="connsiteX59" fmla="*/ 3877643 w 4255929"/>
                <a:gd name="connsiteY59" fmla="*/ 964867 h 2510582"/>
                <a:gd name="connsiteX60" fmla="*/ 3831511 w 4255929"/>
                <a:gd name="connsiteY60" fmla="*/ 736442 h 2510582"/>
                <a:gd name="connsiteX61" fmla="*/ 3291341 w 4255929"/>
                <a:gd name="connsiteY61" fmla="*/ 378566 h 2510582"/>
                <a:gd name="connsiteX62" fmla="*/ 2825264 w 4255929"/>
                <a:gd name="connsiteY62" fmla="*/ 609508 h 2510582"/>
                <a:gd name="connsiteX63" fmla="*/ 2755366 w 4255929"/>
                <a:gd name="connsiteY63" fmla="*/ 539610 h 2510582"/>
                <a:gd name="connsiteX64" fmla="*/ 3291341 w 4255929"/>
                <a:gd name="connsiteY64" fmla="*/ 280429 h 2510582"/>
                <a:gd name="connsiteX65" fmla="*/ 3953971 w 4255929"/>
                <a:gd name="connsiteY65" fmla="*/ 792919 h 2510582"/>
                <a:gd name="connsiteX66" fmla="*/ 3975779 w 4255929"/>
                <a:gd name="connsiteY66" fmla="*/ 964588 h 2510582"/>
                <a:gd name="connsiteX67" fmla="*/ 3975779 w 4255929"/>
                <a:gd name="connsiteY67" fmla="*/ 1016592 h 2510582"/>
                <a:gd name="connsiteX68" fmla="*/ 4093207 w 4255929"/>
                <a:gd name="connsiteY68" fmla="*/ 899163 h 2510582"/>
                <a:gd name="connsiteX69" fmla="*/ 4129275 w 4255929"/>
                <a:gd name="connsiteY69" fmla="*/ 899163 h 2510582"/>
                <a:gd name="connsiteX70" fmla="*/ 4162546 w 4255929"/>
                <a:gd name="connsiteY70" fmla="*/ 932435 h 2510582"/>
                <a:gd name="connsiteX71" fmla="*/ 4170095 w 4255929"/>
                <a:gd name="connsiteY71" fmla="*/ 950608 h 2510582"/>
                <a:gd name="connsiteX72" fmla="*/ 4162546 w 4255929"/>
                <a:gd name="connsiteY72" fmla="*/ 968781 h 2510582"/>
                <a:gd name="connsiteX73" fmla="*/ 3914549 w 4255929"/>
                <a:gd name="connsiteY73" fmla="*/ 1216778 h 2510582"/>
                <a:gd name="connsiteX74" fmla="*/ 3354529 w 4255929"/>
                <a:gd name="connsiteY74" fmla="*/ 1054616 h 2510582"/>
                <a:gd name="connsiteX75" fmla="*/ 3225917 w 4255929"/>
                <a:gd name="connsiteY75" fmla="*/ 1054616 h 2510582"/>
                <a:gd name="connsiteX76" fmla="*/ 3292180 w 4255929"/>
                <a:gd name="connsiteY76" fmla="*/ 868968 h 2510582"/>
                <a:gd name="connsiteX77" fmla="*/ 3293019 w 4255929"/>
                <a:gd name="connsiteY77" fmla="*/ 868968 h 2510582"/>
                <a:gd name="connsiteX78" fmla="*/ 3354529 w 4255929"/>
                <a:gd name="connsiteY78" fmla="*/ 1054616 h 2510582"/>
                <a:gd name="connsiteX0" fmla="*/ 1572138 w 4255929"/>
                <a:gd name="connsiteY0" fmla="*/ 2496465 h 2496465"/>
                <a:gd name="connsiteX1" fmla="*/ 1571859 w 4255929"/>
                <a:gd name="connsiteY1" fmla="*/ 1919949 h 2496465"/>
                <a:gd name="connsiteX2" fmla="*/ 377448 w 4255929"/>
                <a:gd name="connsiteY2" fmla="*/ 1713890 h 2496465"/>
                <a:gd name="connsiteX3" fmla="*/ 377448 w 4255929"/>
                <a:gd name="connsiteY3" fmla="*/ 1677264 h 2496465"/>
                <a:gd name="connsiteX4" fmla="*/ 0 w 4255929"/>
                <a:gd name="connsiteY4" fmla="*/ 1928896 h 2496465"/>
                <a:gd name="connsiteX5" fmla="*/ 377727 w 4255929"/>
                <a:gd name="connsiteY5" fmla="*/ 1928896 h 2496465"/>
                <a:gd name="connsiteX6" fmla="*/ 1572138 w 4255929"/>
                <a:gd name="connsiteY6" fmla="*/ 2496465 h 2496465"/>
                <a:gd name="connsiteX7" fmla="*/ 3291341 w 4255929"/>
                <a:gd name="connsiteY7" fmla="*/ 0 h 2496465"/>
                <a:gd name="connsiteX8" fmla="*/ 2326754 w 4255929"/>
                <a:gd name="connsiteY8" fmla="*/ 964588 h 2496465"/>
                <a:gd name="connsiteX9" fmla="*/ 3291341 w 4255929"/>
                <a:gd name="connsiteY9" fmla="*/ 1929176 h 2496465"/>
                <a:gd name="connsiteX10" fmla="*/ 4255929 w 4255929"/>
                <a:gd name="connsiteY10" fmla="*/ 964588 h 2496465"/>
                <a:gd name="connsiteX11" fmla="*/ 3291341 w 4255929"/>
                <a:gd name="connsiteY11" fmla="*/ 0 h 2496465"/>
                <a:gd name="connsiteX12" fmla="*/ 3291341 w 4255929"/>
                <a:gd name="connsiteY12" fmla="*/ 1649026 h 2496465"/>
                <a:gd name="connsiteX13" fmla="*/ 2628712 w 4255929"/>
                <a:gd name="connsiteY13" fmla="*/ 1136536 h 2496465"/>
                <a:gd name="connsiteX14" fmla="*/ 2606904 w 4255929"/>
                <a:gd name="connsiteY14" fmla="*/ 964867 h 2496465"/>
                <a:gd name="connsiteX15" fmla="*/ 2606904 w 4255929"/>
                <a:gd name="connsiteY15" fmla="*/ 912863 h 2496465"/>
                <a:gd name="connsiteX16" fmla="*/ 2489476 w 4255929"/>
                <a:gd name="connsiteY16" fmla="*/ 1030291 h 2496465"/>
                <a:gd name="connsiteX17" fmla="*/ 2453408 w 4255929"/>
                <a:gd name="connsiteY17" fmla="*/ 1030291 h 2496465"/>
                <a:gd name="connsiteX18" fmla="*/ 2420137 w 4255929"/>
                <a:gd name="connsiteY18" fmla="*/ 997020 h 2496465"/>
                <a:gd name="connsiteX19" fmla="*/ 2412588 w 4255929"/>
                <a:gd name="connsiteY19" fmla="*/ 978847 h 2496465"/>
                <a:gd name="connsiteX20" fmla="*/ 2420137 w 4255929"/>
                <a:gd name="connsiteY20" fmla="*/ 960674 h 2496465"/>
                <a:gd name="connsiteX21" fmla="*/ 2668413 w 4255929"/>
                <a:gd name="connsiteY21" fmla="*/ 712397 h 2496465"/>
                <a:gd name="connsiteX22" fmla="*/ 2916690 w 4255929"/>
                <a:gd name="connsiteY22" fmla="*/ 960674 h 2496465"/>
                <a:gd name="connsiteX23" fmla="*/ 2924239 w 4255929"/>
                <a:gd name="connsiteY23" fmla="*/ 978847 h 2496465"/>
                <a:gd name="connsiteX24" fmla="*/ 2916690 w 4255929"/>
                <a:gd name="connsiteY24" fmla="*/ 997020 h 2496465"/>
                <a:gd name="connsiteX25" fmla="*/ 2883419 w 4255929"/>
                <a:gd name="connsiteY25" fmla="*/ 1030291 h 2496465"/>
                <a:gd name="connsiteX26" fmla="*/ 2847351 w 4255929"/>
                <a:gd name="connsiteY26" fmla="*/ 1030291 h 2496465"/>
                <a:gd name="connsiteX27" fmla="*/ 2708115 w 4255929"/>
                <a:gd name="connsiteY27" fmla="*/ 890776 h 2496465"/>
                <a:gd name="connsiteX28" fmla="*/ 2706158 w 4255929"/>
                <a:gd name="connsiteY28" fmla="*/ 939704 h 2496465"/>
                <a:gd name="connsiteX29" fmla="*/ 2705599 w 4255929"/>
                <a:gd name="connsiteY29" fmla="*/ 964588 h 2496465"/>
                <a:gd name="connsiteX30" fmla="*/ 2751731 w 4255929"/>
                <a:gd name="connsiteY30" fmla="*/ 1192733 h 2496465"/>
                <a:gd name="connsiteX31" fmla="*/ 3291621 w 4255929"/>
                <a:gd name="connsiteY31" fmla="*/ 1550889 h 2496465"/>
                <a:gd name="connsiteX32" fmla="*/ 3757698 w 4255929"/>
                <a:gd name="connsiteY32" fmla="*/ 1319947 h 2496465"/>
                <a:gd name="connsiteX33" fmla="*/ 3827596 w 4255929"/>
                <a:gd name="connsiteY33" fmla="*/ 1389845 h 2496465"/>
                <a:gd name="connsiteX34" fmla="*/ 3291341 w 4255929"/>
                <a:gd name="connsiteY34" fmla="*/ 1649026 h 2496465"/>
                <a:gd name="connsiteX35" fmla="*/ 2992179 w 4255929"/>
                <a:gd name="connsiteY35" fmla="*/ 1252007 h 2496465"/>
                <a:gd name="connsiteX36" fmla="*/ 3238778 w 4255929"/>
                <a:gd name="connsiteY36" fmla="*/ 658716 h 2496465"/>
                <a:gd name="connsiteX37" fmla="*/ 3261705 w 4255929"/>
                <a:gd name="connsiteY37" fmla="*/ 643338 h 2496465"/>
                <a:gd name="connsiteX38" fmla="*/ 3346421 w 4255929"/>
                <a:gd name="connsiteY38" fmla="*/ 643338 h 2496465"/>
                <a:gd name="connsiteX39" fmla="*/ 3369627 w 4255929"/>
                <a:gd name="connsiteY39" fmla="*/ 659554 h 2496465"/>
                <a:gd name="connsiteX40" fmla="*/ 3590783 w 4255929"/>
                <a:gd name="connsiteY40" fmla="*/ 1252846 h 2496465"/>
                <a:gd name="connsiteX41" fmla="*/ 3567577 w 4255929"/>
                <a:gd name="connsiteY41" fmla="*/ 1286397 h 2496465"/>
                <a:gd name="connsiteX42" fmla="*/ 3450429 w 4255929"/>
                <a:gd name="connsiteY42" fmla="*/ 1286397 h 2496465"/>
                <a:gd name="connsiteX43" fmla="*/ 3426943 w 4255929"/>
                <a:gd name="connsiteY43" fmla="*/ 1269341 h 2496465"/>
                <a:gd name="connsiteX44" fmla="*/ 3395070 w 4255929"/>
                <a:gd name="connsiteY44" fmla="*/ 1173442 h 2496465"/>
                <a:gd name="connsiteX45" fmla="*/ 3182860 w 4255929"/>
                <a:gd name="connsiteY45" fmla="*/ 1173442 h 2496465"/>
                <a:gd name="connsiteX46" fmla="*/ 3148471 w 4255929"/>
                <a:gd name="connsiteY46" fmla="*/ 1269901 h 2496465"/>
                <a:gd name="connsiteX47" fmla="*/ 3124985 w 4255929"/>
                <a:gd name="connsiteY47" fmla="*/ 1286397 h 2496465"/>
                <a:gd name="connsiteX48" fmla="*/ 3015386 w 4255929"/>
                <a:gd name="connsiteY48" fmla="*/ 1286397 h 2496465"/>
                <a:gd name="connsiteX49" fmla="*/ 2992179 w 4255929"/>
                <a:gd name="connsiteY49" fmla="*/ 1252007 h 2496465"/>
                <a:gd name="connsiteX50" fmla="*/ 3914549 w 4255929"/>
                <a:gd name="connsiteY50" fmla="*/ 1216778 h 2496465"/>
                <a:gd name="connsiteX51" fmla="*/ 3666273 w 4255929"/>
                <a:gd name="connsiteY51" fmla="*/ 968502 h 2496465"/>
                <a:gd name="connsiteX52" fmla="*/ 3666273 w 4255929"/>
                <a:gd name="connsiteY52" fmla="*/ 932435 h 2496465"/>
                <a:gd name="connsiteX53" fmla="*/ 3699544 w 4255929"/>
                <a:gd name="connsiteY53" fmla="*/ 899163 h 2496465"/>
                <a:gd name="connsiteX54" fmla="*/ 3717717 w 4255929"/>
                <a:gd name="connsiteY54" fmla="*/ 892174 h 2496465"/>
                <a:gd name="connsiteX55" fmla="*/ 3735890 w 4255929"/>
                <a:gd name="connsiteY55" fmla="*/ 899163 h 2496465"/>
                <a:gd name="connsiteX56" fmla="*/ 3875127 w 4255929"/>
                <a:gd name="connsiteY56" fmla="*/ 1038679 h 2496465"/>
                <a:gd name="connsiteX57" fmla="*/ 3877084 w 4255929"/>
                <a:gd name="connsiteY57" fmla="*/ 989751 h 2496465"/>
                <a:gd name="connsiteX58" fmla="*/ 3877643 w 4255929"/>
                <a:gd name="connsiteY58" fmla="*/ 964867 h 2496465"/>
                <a:gd name="connsiteX59" fmla="*/ 3831511 w 4255929"/>
                <a:gd name="connsiteY59" fmla="*/ 736442 h 2496465"/>
                <a:gd name="connsiteX60" fmla="*/ 3291341 w 4255929"/>
                <a:gd name="connsiteY60" fmla="*/ 378566 h 2496465"/>
                <a:gd name="connsiteX61" fmla="*/ 2825264 w 4255929"/>
                <a:gd name="connsiteY61" fmla="*/ 609508 h 2496465"/>
                <a:gd name="connsiteX62" fmla="*/ 2755366 w 4255929"/>
                <a:gd name="connsiteY62" fmla="*/ 539610 h 2496465"/>
                <a:gd name="connsiteX63" fmla="*/ 3291341 w 4255929"/>
                <a:gd name="connsiteY63" fmla="*/ 280429 h 2496465"/>
                <a:gd name="connsiteX64" fmla="*/ 3953971 w 4255929"/>
                <a:gd name="connsiteY64" fmla="*/ 792919 h 2496465"/>
                <a:gd name="connsiteX65" fmla="*/ 3975779 w 4255929"/>
                <a:gd name="connsiteY65" fmla="*/ 964588 h 2496465"/>
                <a:gd name="connsiteX66" fmla="*/ 3975779 w 4255929"/>
                <a:gd name="connsiteY66" fmla="*/ 1016592 h 2496465"/>
                <a:gd name="connsiteX67" fmla="*/ 4093207 w 4255929"/>
                <a:gd name="connsiteY67" fmla="*/ 899163 h 2496465"/>
                <a:gd name="connsiteX68" fmla="*/ 4129275 w 4255929"/>
                <a:gd name="connsiteY68" fmla="*/ 899163 h 2496465"/>
                <a:gd name="connsiteX69" fmla="*/ 4162546 w 4255929"/>
                <a:gd name="connsiteY69" fmla="*/ 932435 h 2496465"/>
                <a:gd name="connsiteX70" fmla="*/ 4170095 w 4255929"/>
                <a:gd name="connsiteY70" fmla="*/ 950608 h 2496465"/>
                <a:gd name="connsiteX71" fmla="*/ 4162546 w 4255929"/>
                <a:gd name="connsiteY71" fmla="*/ 968781 h 2496465"/>
                <a:gd name="connsiteX72" fmla="*/ 3914549 w 4255929"/>
                <a:gd name="connsiteY72" fmla="*/ 1216778 h 2496465"/>
                <a:gd name="connsiteX73" fmla="*/ 3354529 w 4255929"/>
                <a:gd name="connsiteY73" fmla="*/ 1054616 h 2496465"/>
                <a:gd name="connsiteX74" fmla="*/ 3225917 w 4255929"/>
                <a:gd name="connsiteY74" fmla="*/ 1054616 h 2496465"/>
                <a:gd name="connsiteX75" fmla="*/ 3292180 w 4255929"/>
                <a:gd name="connsiteY75" fmla="*/ 868968 h 2496465"/>
                <a:gd name="connsiteX76" fmla="*/ 3293019 w 4255929"/>
                <a:gd name="connsiteY76" fmla="*/ 868968 h 2496465"/>
                <a:gd name="connsiteX77" fmla="*/ 3354529 w 4255929"/>
                <a:gd name="connsiteY77" fmla="*/ 1054616 h 2496465"/>
                <a:gd name="connsiteX0" fmla="*/ 377727 w 4255929"/>
                <a:gd name="connsiteY0" fmla="*/ 1928896 h 1929176"/>
                <a:gd name="connsiteX1" fmla="*/ 1571859 w 4255929"/>
                <a:gd name="connsiteY1" fmla="*/ 1919949 h 1929176"/>
                <a:gd name="connsiteX2" fmla="*/ 377448 w 4255929"/>
                <a:gd name="connsiteY2" fmla="*/ 1713890 h 1929176"/>
                <a:gd name="connsiteX3" fmla="*/ 377448 w 4255929"/>
                <a:gd name="connsiteY3" fmla="*/ 1677264 h 1929176"/>
                <a:gd name="connsiteX4" fmla="*/ 0 w 4255929"/>
                <a:gd name="connsiteY4" fmla="*/ 1928896 h 1929176"/>
                <a:gd name="connsiteX5" fmla="*/ 377727 w 4255929"/>
                <a:gd name="connsiteY5" fmla="*/ 1928896 h 1929176"/>
                <a:gd name="connsiteX6" fmla="*/ 3291341 w 4255929"/>
                <a:gd name="connsiteY6" fmla="*/ 0 h 1929176"/>
                <a:gd name="connsiteX7" fmla="*/ 2326754 w 4255929"/>
                <a:gd name="connsiteY7" fmla="*/ 964588 h 1929176"/>
                <a:gd name="connsiteX8" fmla="*/ 3291341 w 4255929"/>
                <a:gd name="connsiteY8" fmla="*/ 1929176 h 1929176"/>
                <a:gd name="connsiteX9" fmla="*/ 4255929 w 4255929"/>
                <a:gd name="connsiteY9" fmla="*/ 964588 h 1929176"/>
                <a:gd name="connsiteX10" fmla="*/ 3291341 w 4255929"/>
                <a:gd name="connsiteY10" fmla="*/ 0 h 1929176"/>
                <a:gd name="connsiteX11" fmla="*/ 3291341 w 4255929"/>
                <a:gd name="connsiteY11" fmla="*/ 1649026 h 1929176"/>
                <a:gd name="connsiteX12" fmla="*/ 2628712 w 4255929"/>
                <a:gd name="connsiteY12" fmla="*/ 1136536 h 1929176"/>
                <a:gd name="connsiteX13" fmla="*/ 2606904 w 4255929"/>
                <a:gd name="connsiteY13" fmla="*/ 964867 h 1929176"/>
                <a:gd name="connsiteX14" fmla="*/ 2606904 w 4255929"/>
                <a:gd name="connsiteY14" fmla="*/ 912863 h 1929176"/>
                <a:gd name="connsiteX15" fmla="*/ 2489476 w 4255929"/>
                <a:gd name="connsiteY15" fmla="*/ 1030291 h 1929176"/>
                <a:gd name="connsiteX16" fmla="*/ 2453408 w 4255929"/>
                <a:gd name="connsiteY16" fmla="*/ 1030291 h 1929176"/>
                <a:gd name="connsiteX17" fmla="*/ 2420137 w 4255929"/>
                <a:gd name="connsiteY17" fmla="*/ 997020 h 1929176"/>
                <a:gd name="connsiteX18" fmla="*/ 2412588 w 4255929"/>
                <a:gd name="connsiteY18" fmla="*/ 978847 h 1929176"/>
                <a:gd name="connsiteX19" fmla="*/ 2420137 w 4255929"/>
                <a:gd name="connsiteY19" fmla="*/ 960674 h 1929176"/>
                <a:gd name="connsiteX20" fmla="*/ 2668413 w 4255929"/>
                <a:gd name="connsiteY20" fmla="*/ 712397 h 1929176"/>
                <a:gd name="connsiteX21" fmla="*/ 2916690 w 4255929"/>
                <a:gd name="connsiteY21" fmla="*/ 960674 h 1929176"/>
                <a:gd name="connsiteX22" fmla="*/ 2924239 w 4255929"/>
                <a:gd name="connsiteY22" fmla="*/ 978847 h 1929176"/>
                <a:gd name="connsiteX23" fmla="*/ 2916690 w 4255929"/>
                <a:gd name="connsiteY23" fmla="*/ 997020 h 1929176"/>
                <a:gd name="connsiteX24" fmla="*/ 2883419 w 4255929"/>
                <a:gd name="connsiteY24" fmla="*/ 1030291 h 1929176"/>
                <a:gd name="connsiteX25" fmla="*/ 2847351 w 4255929"/>
                <a:gd name="connsiteY25" fmla="*/ 1030291 h 1929176"/>
                <a:gd name="connsiteX26" fmla="*/ 2708115 w 4255929"/>
                <a:gd name="connsiteY26" fmla="*/ 890776 h 1929176"/>
                <a:gd name="connsiteX27" fmla="*/ 2706158 w 4255929"/>
                <a:gd name="connsiteY27" fmla="*/ 939704 h 1929176"/>
                <a:gd name="connsiteX28" fmla="*/ 2705599 w 4255929"/>
                <a:gd name="connsiteY28" fmla="*/ 964588 h 1929176"/>
                <a:gd name="connsiteX29" fmla="*/ 2751731 w 4255929"/>
                <a:gd name="connsiteY29" fmla="*/ 1192733 h 1929176"/>
                <a:gd name="connsiteX30" fmla="*/ 3291621 w 4255929"/>
                <a:gd name="connsiteY30" fmla="*/ 1550889 h 1929176"/>
                <a:gd name="connsiteX31" fmla="*/ 3757698 w 4255929"/>
                <a:gd name="connsiteY31" fmla="*/ 1319947 h 1929176"/>
                <a:gd name="connsiteX32" fmla="*/ 3827596 w 4255929"/>
                <a:gd name="connsiteY32" fmla="*/ 1389845 h 1929176"/>
                <a:gd name="connsiteX33" fmla="*/ 3291341 w 4255929"/>
                <a:gd name="connsiteY33" fmla="*/ 1649026 h 1929176"/>
                <a:gd name="connsiteX34" fmla="*/ 2992179 w 4255929"/>
                <a:gd name="connsiteY34" fmla="*/ 1252007 h 1929176"/>
                <a:gd name="connsiteX35" fmla="*/ 3238778 w 4255929"/>
                <a:gd name="connsiteY35" fmla="*/ 658716 h 1929176"/>
                <a:gd name="connsiteX36" fmla="*/ 3261705 w 4255929"/>
                <a:gd name="connsiteY36" fmla="*/ 643338 h 1929176"/>
                <a:gd name="connsiteX37" fmla="*/ 3346421 w 4255929"/>
                <a:gd name="connsiteY37" fmla="*/ 643338 h 1929176"/>
                <a:gd name="connsiteX38" fmla="*/ 3369627 w 4255929"/>
                <a:gd name="connsiteY38" fmla="*/ 659554 h 1929176"/>
                <a:gd name="connsiteX39" fmla="*/ 3590783 w 4255929"/>
                <a:gd name="connsiteY39" fmla="*/ 1252846 h 1929176"/>
                <a:gd name="connsiteX40" fmla="*/ 3567577 w 4255929"/>
                <a:gd name="connsiteY40" fmla="*/ 1286397 h 1929176"/>
                <a:gd name="connsiteX41" fmla="*/ 3450429 w 4255929"/>
                <a:gd name="connsiteY41" fmla="*/ 1286397 h 1929176"/>
                <a:gd name="connsiteX42" fmla="*/ 3426943 w 4255929"/>
                <a:gd name="connsiteY42" fmla="*/ 1269341 h 1929176"/>
                <a:gd name="connsiteX43" fmla="*/ 3395070 w 4255929"/>
                <a:gd name="connsiteY43" fmla="*/ 1173442 h 1929176"/>
                <a:gd name="connsiteX44" fmla="*/ 3182860 w 4255929"/>
                <a:gd name="connsiteY44" fmla="*/ 1173442 h 1929176"/>
                <a:gd name="connsiteX45" fmla="*/ 3148471 w 4255929"/>
                <a:gd name="connsiteY45" fmla="*/ 1269901 h 1929176"/>
                <a:gd name="connsiteX46" fmla="*/ 3124985 w 4255929"/>
                <a:gd name="connsiteY46" fmla="*/ 1286397 h 1929176"/>
                <a:gd name="connsiteX47" fmla="*/ 3015386 w 4255929"/>
                <a:gd name="connsiteY47" fmla="*/ 1286397 h 1929176"/>
                <a:gd name="connsiteX48" fmla="*/ 2992179 w 4255929"/>
                <a:gd name="connsiteY48" fmla="*/ 1252007 h 1929176"/>
                <a:gd name="connsiteX49" fmla="*/ 3914549 w 4255929"/>
                <a:gd name="connsiteY49" fmla="*/ 1216778 h 1929176"/>
                <a:gd name="connsiteX50" fmla="*/ 3666273 w 4255929"/>
                <a:gd name="connsiteY50" fmla="*/ 968502 h 1929176"/>
                <a:gd name="connsiteX51" fmla="*/ 3666273 w 4255929"/>
                <a:gd name="connsiteY51" fmla="*/ 932435 h 1929176"/>
                <a:gd name="connsiteX52" fmla="*/ 3699544 w 4255929"/>
                <a:gd name="connsiteY52" fmla="*/ 899163 h 1929176"/>
                <a:gd name="connsiteX53" fmla="*/ 3717717 w 4255929"/>
                <a:gd name="connsiteY53" fmla="*/ 892174 h 1929176"/>
                <a:gd name="connsiteX54" fmla="*/ 3735890 w 4255929"/>
                <a:gd name="connsiteY54" fmla="*/ 899163 h 1929176"/>
                <a:gd name="connsiteX55" fmla="*/ 3875127 w 4255929"/>
                <a:gd name="connsiteY55" fmla="*/ 1038679 h 1929176"/>
                <a:gd name="connsiteX56" fmla="*/ 3877084 w 4255929"/>
                <a:gd name="connsiteY56" fmla="*/ 989751 h 1929176"/>
                <a:gd name="connsiteX57" fmla="*/ 3877643 w 4255929"/>
                <a:gd name="connsiteY57" fmla="*/ 964867 h 1929176"/>
                <a:gd name="connsiteX58" fmla="*/ 3831511 w 4255929"/>
                <a:gd name="connsiteY58" fmla="*/ 736442 h 1929176"/>
                <a:gd name="connsiteX59" fmla="*/ 3291341 w 4255929"/>
                <a:gd name="connsiteY59" fmla="*/ 378566 h 1929176"/>
                <a:gd name="connsiteX60" fmla="*/ 2825264 w 4255929"/>
                <a:gd name="connsiteY60" fmla="*/ 609508 h 1929176"/>
                <a:gd name="connsiteX61" fmla="*/ 2755366 w 4255929"/>
                <a:gd name="connsiteY61" fmla="*/ 539610 h 1929176"/>
                <a:gd name="connsiteX62" fmla="*/ 3291341 w 4255929"/>
                <a:gd name="connsiteY62" fmla="*/ 280429 h 1929176"/>
                <a:gd name="connsiteX63" fmla="*/ 3953971 w 4255929"/>
                <a:gd name="connsiteY63" fmla="*/ 792919 h 1929176"/>
                <a:gd name="connsiteX64" fmla="*/ 3975779 w 4255929"/>
                <a:gd name="connsiteY64" fmla="*/ 964588 h 1929176"/>
                <a:gd name="connsiteX65" fmla="*/ 3975779 w 4255929"/>
                <a:gd name="connsiteY65" fmla="*/ 1016592 h 1929176"/>
                <a:gd name="connsiteX66" fmla="*/ 4093207 w 4255929"/>
                <a:gd name="connsiteY66" fmla="*/ 899163 h 1929176"/>
                <a:gd name="connsiteX67" fmla="*/ 4129275 w 4255929"/>
                <a:gd name="connsiteY67" fmla="*/ 899163 h 1929176"/>
                <a:gd name="connsiteX68" fmla="*/ 4162546 w 4255929"/>
                <a:gd name="connsiteY68" fmla="*/ 932435 h 1929176"/>
                <a:gd name="connsiteX69" fmla="*/ 4170095 w 4255929"/>
                <a:gd name="connsiteY69" fmla="*/ 950608 h 1929176"/>
                <a:gd name="connsiteX70" fmla="*/ 4162546 w 4255929"/>
                <a:gd name="connsiteY70" fmla="*/ 968781 h 1929176"/>
                <a:gd name="connsiteX71" fmla="*/ 3914549 w 4255929"/>
                <a:gd name="connsiteY71" fmla="*/ 1216778 h 1929176"/>
                <a:gd name="connsiteX72" fmla="*/ 3354529 w 4255929"/>
                <a:gd name="connsiteY72" fmla="*/ 1054616 h 1929176"/>
                <a:gd name="connsiteX73" fmla="*/ 3225917 w 4255929"/>
                <a:gd name="connsiteY73" fmla="*/ 1054616 h 1929176"/>
                <a:gd name="connsiteX74" fmla="*/ 3292180 w 4255929"/>
                <a:gd name="connsiteY74" fmla="*/ 868968 h 1929176"/>
                <a:gd name="connsiteX75" fmla="*/ 3293019 w 4255929"/>
                <a:gd name="connsiteY75" fmla="*/ 868968 h 1929176"/>
                <a:gd name="connsiteX76" fmla="*/ 3354529 w 4255929"/>
                <a:gd name="connsiteY76" fmla="*/ 1054616 h 1929176"/>
                <a:gd name="connsiteX0" fmla="*/ 377727 w 4255929"/>
                <a:gd name="connsiteY0" fmla="*/ 1928896 h 1929176"/>
                <a:gd name="connsiteX1" fmla="*/ 377448 w 4255929"/>
                <a:gd name="connsiteY1" fmla="*/ 1713890 h 1929176"/>
                <a:gd name="connsiteX2" fmla="*/ 377448 w 4255929"/>
                <a:gd name="connsiteY2" fmla="*/ 1677264 h 1929176"/>
                <a:gd name="connsiteX3" fmla="*/ 0 w 4255929"/>
                <a:gd name="connsiteY3" fmla="*/ 1928896 h 1929176"/>
                <a:gd name="connsiteX4" fmla="*/ 377727 w 4255929"/>
                <a:gd name="connsiteY4" fmla="*/ 1928896 h 1929176"/>
                <a:gd name="connsiteX5" fmla="*/ 3291341 w 4255929"/>
                <a:gd name="connsiteY5" fmla="*/ 0 h 1929176"/>
                <a:gd name="connsiteX6" fmla="*/ 2326754 w 4255929"/>
                <a:gd name="connsiteY6" fmla="*/ 964588 h 1929176"/>
                <a:gd name="connsiteX7" fmla="*/ 3291341 w 4255929"/>
                <a:gd name="connsiteY7" fmla="*/ 1929176 h 1929176"/>
                <a:gd name="connsiteX8" fmla="*/ 4255929 w 4255929"/>
                <a:gd name="connsiteY8" fmla="*/ 964588 h 1929176"/>
                <a:gd name="connsiteX9" fmla="*/ 3291341 w 4255929"/>
                <a:gd name="connsiteY9" fmla="*/ 0 h 1929176"/>
                <a:gd name="connsiteX10" fmla="*/ 3291341 w 4255929"/>
                <a:gd name="connsiteY10" fmla="*/ 1649026 h 1929176"/>
                <a:gd name="connsiteX11" fmla="*/ 2628712 w 4255929"/>
                <a:gd name="connsiteY11" fmla="*/ 1136536 h 1929176"/>
                <a:gd name="connsiteX12" fmla="*/ 2606904 w 4255929"/>
                <a:gd name="connsiteY12" fmla="*/ 964867 h 1929176"/>
                <a:gd name="connsiteX13" fmla="*/ 2606904 w 4255929"/>
                <a:gd name="connsiteY13" fmla="*/ 912863 h 1929176"/>
                <a:gd name="connsiteX14" fmla="*/ 2489476 w 4255929"/>
                <a:gd name="connsiteY14" fmla="*/ 1030291 h 1929176"/>
                <a:gd name="connsiteX15" fmla="*/ 2453408 w 4255929"/>
                <a:gd name="connsiteY15" fmla="*/ 1030291 h 1929176"/>
                <a:gd name="connsiteX16" fmla="*/ 2420137 w 4255929"/>
                <a:gd name="connsiteY16" fmla="*/ 997020 h 1929176"/>
                <a:gd name="connsiteX17" fmla="*/ 2412588 w 4255929"/>
                <a:gd name="connsiteY17" fmla="*/ 978847 h 1929176"/>
                <a:gd name="connsiteX18" fmla="*/ 2420137 w 4255929"/>
                <a:gd name="connsiteY18" fmla="*/ 960674 h 1929176"/>
                <a:gd name="connsiteX19" fmla="*/ 2668413 w 4255929"/>
                <a:gd name="connsiteY19" fmla="*/ 712397 h 1929176"/>
                <a:gd name="connsiteX20" fmla="*/ 2916690 w 4255929"/>
                <a:gd name="connsiteY20" fmla="*/ 960674 h 1929176"/>
                <a:gd name="connsiteX21" fmla="*/ 2924239 w 4255929"/>
                <a:gd name="connsiteY21" fmla="*/ 978847 h 1929176"/>
                <a:gd name="connsiteX22" fmla="*/ 2916690 w 4255929"/>
                <a:gd name="connsiteY22" fmla="*/ 997020 h 1929176"/>
                <a:gd name="connsiteX23" fmla="*/ 2883419 w 4255929"/>
                <a:gd name="connsiteY23" fmla="*/ 1030291 h 1929176"/>
                <a:gd name="connsiteX24" fmla="*/ 2847351 w 4255929"/>
                <a:gd name="connsiteY24" fmla="*/ 1030291 h 1929176"/>
                <a:gd name="connsiteX25" fmla="*/ 2708115 w 4255929"/>
                <a:gd name="connsiteY25" fmla="*/ 890776 h 1929176"/>
                <a:gd name="connsiteX26" fmla="*/ 2706158 w 4255929"/>
                <a:gd name="connsiteY26" fmla="*/ 939704 h 1929176"/>
                <a:gd name="connsiteX27" fmla="*/ 2705599 w 4255929"/>
                <a:gd name="connsiteY27" fmla="*/ 964588 h 1929176"/>
                <a:gd name="connsiteX28" fmla="*/ 2751731 w 4255929"/>
                <a:gd name="connsiteY28" fmla="*/ 1192733 h 1929176"/>
                <a:gd name="connsiteX29" fmla="*/ 3291621 w 4255929"/>
                <a:gd name="connsiteY29" fmla="*/ 1550889 h 1929176"/>
                <a:gd name="connsiteX30" fmla="*/ 3757698 w 4255929"/>
                <a:gd name="connsiteY30" fmla="*/ 1319947 h 1929176"/>
                <a:gd name="connsiteX31" fmla="*/ 3827596 w 4255929"/>
                <a:gd name="connsiteY31" fmla="*/ 1389845 h 1929176"/>
                <a:gd name="connsiteX32" fmla="*/ 3291341 w 4255929"/>
                <a:gd name="connsiteY32" fmla="*/ 1649026 h 1929176"/>
                <a:gd name="connsiteX33" fmla="*/ 2992179 w 4255929"/>
                <a:gd name="connsiteY33" fmla="*/ 1252007 h 1929176"/>
                <a:gd name="connsiteX34" fmla="*/ 3238778 w 4255929"/>
                <a:gd name="connsiteY34" fmla="*/ 658716 h 1929176"/>
                <a:gd name="connsiteX35" fmla="*/ 3261705 w 4255929"/>
                <a:gd name="connsiteY35" fmla="*/ 643338 h 1929176"/>
                <a:gd name="connsiteX36" fmla="*/ 3346421 w 4255929"/>
                <a:gd name="connsiteY36" fmla="*/ 643338 h 1929176"/>
                <a:gd name="connsiteX37" fmla="*/ 3369627 w 4255929"/>
                <a:gd name="connsiteY37" fmla="*/ 659554 h 1929176"/>
                <a:gd name="connsiteX38" fmla="*/ 3590783 w 4255929"/>
                <a:gd name="connsiteY38" fmla="*/ 1252846 h 1929176"/>
                <a:gd name="connsiteX39" fmla="*/ 3567577 w 4255929"/>
                <a:gd name="connsiteY39" fmla="*/ 1286397 h 1929176"/>
                <a:gd name="connsiteX40" fmla="*/ 3450429 w 4255929"/>
                <a:gd name="connsiteY40" fmla="*/ 1286397 h 1929176"/>
                <a:gd name="connsiteX41" fmla="*/ 3426943 w 4255929"/>
                <a:gd name="connsiteY41" fmla="*/ 1269341 h 1929176"/>
                <a:gd name="connsiteX42" fmla="*/ 3395070 w 4255929"/>
                <a:gd name="connsiteY42" fmla="*/ 1173442 h 1929176"/>
                <a:gd name="connsiteX43" fmla="*/ 3182860 w 4255929"/>
                <a:gd name="connsiteY43" fmla="*/ 1173442 h 1929176"/>
                <a:gd name="connsiteX44" fmla="*/ 3148471 w 4255929"/>
                <a:gd name="connsiteY44" fmla="*/ 1269901 h 1929176"/>
                <a:gd name="connsiteX45" fmla="*/ 3124985 w 4255929"/>
                <a:gd name="connsiteY45" fmla="*/ 1286397 h 1929176"/>
                <a:gd name="connsiteX46" fmla="*/ 3015386 w 4255929"/>
                <a:gd name="connsiteY46" fmla="*/ 1286397 h 1929176"/>
                <a:gd name="connsiteX47" fmla="*/ 2992179 w 4255929"/>
                <a:gd name="connsiteY47" fmla="*/ 1252007 h 1929176"/>
                <a:gd name="connsiteX48" fmla="*/ 3914549 w 4255929"/>
                <a:gd name="connsiteY48" fmla="*/ 1216778 h 1929176"/>
                <a:gd name="connsiteX49" fmla="*/ 3666273 w 4255929"/>
                <a:gd name="connsiteY49" fmla="*/ 968502 h 1929176"/>
                <a:gd name="connsiteX50" fmla="*/ 3666273 w 4255929"/>
                <a:gd name="connsiteY50" fmla="*/ 932435 h 1929176"/>
                <a:gd name="connsiteX51" fmla="*/ 3699544 w 4255929"/>
                <a:gd name="connsiteY51" fmla="*/ 899163 h 1929176"/>
                <a:gd name="connsiteX52" fmla="*/ 3717717 w 4255929"/>
                <a:gd name="connsiteY52" fmla="*/ 892174 h 1929176"/>
                <a:gd name="connsiteX53" fmla="*/ 3735890 w 4255929"/>
                <a:gd name="connsiteY53" fmla="*/ 899163 h 1929176"/>
                <a:gd name="connsiteX54" fmla="*/ 3875127 w 4255929"/>
                <a:gd name="connsiteY54" fmla="*/ 1038679 h 1929176"/>
                <a:gd name="connsiteX55" fmla="*/ 3877084 w 4255929"/>
                <a:gd name="connsiteY55" fmla="*/ 989751 h 1929176"/>
                <a:gd name="connsiteX56" fmla="*/ 3877643 w 4255929"/>
                <a:gd name="connsiteY56" fmla="*/ 964867 h 1929176"/>
                <a:gd name="connsiteX57" fmla="*/ 3831511 w 4255929"/>
                <a:gd name="connsiteY57" fmla="*/ 736442 h 1929176"/>
                <a:gd name="connsiteX58" fmla="*/ 3291341 w 4255929"/>
                <a:gd name="connsiteY58" fmla="*/ 378566 h 1929176"/>
                <a:gd name="connsiteX59" fmla="*/ 2825264 w 4255929"/>
                <a:gd name="connsiteY59" fmla="*/ 609508 h 1929176"/>
                <a:gd name="connsiteX60" fmla="*/ 2755366 w 4255929"/>
                <a:gd name="connsiteY60" fmla="*/ 539610 h 1929176"/>
                <a:gd name="connsiteX61" fmla="*/ 3291341 w 4255929"/>
                <a:gd name="connsiteY61" fmla="*/ 280429 h 1929176"/>
                <a:gd name="connsiteX62" fmla="*/ 3953971 w 4255929"/>
                <a:gd name="connsiteY62" fmla="*/ 792919 h 1929176"/>
                <a:gd name="connsiteX63" fmla="*/ 3975779 w 4255929"/>
                <a:gd name="connsiteY63" fmla="*/ 964588 h 1929176"/>
                <a:gd name="connsiteX64" fmla="*/ 3975779 w 4255929"/>
                <a:gd name="connsiteY64" fmla="*/ 1016592 h 1929176"/>
                <a:gd name="connsiteX65" fmla="*/ 4093207 w 4255929"/>
                <a:gd name="connsiteY65" fmla="*/ 899163 h 1929176"/>
                <a:gd name="connsiteX66" fmla="*/ 4129275 w 4255929"/>
                <a:gd name="connsiteY66" fmla="*/ 899163 h 1929176"/>
                <a:gd name="connsiteX67" fmla="*/ 4162546 w 4255929"/>
                <a:gd name="connsiteY67" fmla="*/ 932435 h 1929176"/>
                <a:gd name="connsiteX68" fmla="*/ 4170095 w 4255929"/>
                <a:gd name="connsiteY68" fmla="*/ 950608 h 1929176"/>
                <a:gd name="connsiteX69" fmla="*/ 4162546 w 4255929"/>
                <a:gd name="connsiteY69" fmla="*/ 968781 h 1929176"/>
                <a:gd name="connsiteX70" fmla="*/ 3914549 w 4255929"/>
                <a:gd name="connsiteY70" fmla="*/ 1216778 h 1929176"/>
                <a:gd name="connsiteX71" fmla="*/ 3354529 w 4255929"/>
                <a:gd name="connsiteY71" fmla="*/ 1054616 h 1929176"/>
                <a:gd name="connsiteX72" fmla="*/ 3225917 w 4255929"/>
                <a:gd name="connsiteY72" fmla="*/ 1054616 h 1929176"/>
                <a:gd name="connsiteX73" fmla="*/ 3292180 w 4255929"/>
                <a:gd name="connsiteY73" fmla="*/ 868968 h 1929176"/>
                <a:gd name="connsiteX74" fmla="*/ 3293019 w 4255929"/>
                <a:gd name="connsiteY74" fmla="*/ 868968 h 1929176"/>
                <a:gd name="connsiteX75" fmla="*/ 3354529 w 4255929"/>
                <a:gd name="connsiteY75" fmla="*/ 1054616 h 1929176"/>
                <a:gd name="connsiteX0" fmla="*/ 0 w 4255929"/>
                <a:gd name="connsiteY0" fmla="*/ 1928896 h 1929176"/>
                <a:gd name="connsiteX1" fmla="*/ 377448 w 4255929"/>
                <a:gd name="connsiteY1" fmla="*/ 1713890 h 1929176"/>
                <a:gd name="connsiteX2" fmla="*/ 377448 w 4255929"/>
                <a:gd name="connsiteY2" fmla="*/ 1677264 h 1929176"/>
                <a:gd name="connsiteX3" fmla="*/ 0 w 4255929"/>
                <a:gd name="connsiteY3" fmla="*/ 1928896 h 1929176"/>
                <a:gd name="connsiteX4" fmla="*/ 3291341 w 4255929"/>
                <a:gd name="connsiteY4" fmla="*/ 0 h 1929176"/>
                <a:gd name="connsiteX5" fmla="*/ 2326754 w 4255929"/>
                <a:gd name="connsiteY5" fmla="*/ 964588 h 1929176"/>
                <a:gd name="connsiteX6" fmla="*/ 3291341 w 4255929"/>
                <a:gd name="connsiteY6" fmla="*/ 1929176 h 1929176"/>
                <a:gd name="connsiteX7" fmla="*/ 4255929 w 4255929"/>
                <a:gd name="connsiteY7" fmla="*/ 964588 h 1929176"/>
                <a:gd name="connsiteX8" fmla="*/ 3291341 w 4255929"/>
                <a:gd name="connsiteY8" fmla="*/ 0 h 1929176"/>
                <a:gd name="connsiteX9" fmla="*/ 3291341 w 4255929"/>
                <a:gd name="connsiteY9" fmla="*/ 1649026 h 1929176"/>
                <a:gd name="connsiteX10" fmla="*/ 2628712 w 4255929"/>
                <a:gd name="connsiteY10" fmla="*/ 1136536 h 1929176"/>
                <a:gd name="connsiteX11" fmla="*/ 2606904 w 4255929"/>
                <a:gd name="connsiteY11" fmla="*/ 964867 h 1929176"/>
                <a:gd name="connsiteX12" fmla="*/ 2606904 w 4255929"/>
                <a:gd name="connsiteY12" fmla="*/ 912863 h 1929176"/>
                <a:gd name="connsiteX13" fmla="*/ 2489476 w 4255929"/>
                <a:gd name="connsiteY13" fmla="*/ 1030291 h 1929176"/>
                <a:gd name="connsiteX14" fmla="*/ 2453408 w 4255929"/>
                <a:gd name="connsiteY14" fmla="*/ 1030291 h 1929176"/>
                <a:gd name="connsiteX15" fmla="*/ 2420137 w 4255929"/>
                <a:gd name="connsiteY15" fmla="*/ 997020 h 1929176"/>
                <a:gd name="connsiteX16" fmla="*/ 2412588 w 4255929"/>
                <a:gd name="connsiteY16" fmla="*/ 978847 h 1929176"/>
                <a:gd name="connsiteX17" fmla="*/ 2420137 w 4255929"/>
                <a:gd name="connsiteY17" fmla="*/ 960674 h 1929176"/>
                <a:gd name="connsiteX18" fmla="*/ 2668413 w 4255929"/>
                <a:gd name="connsiteY18" fmla="*/ 712397 h 1929176"/>
                <a:gd name="connsiteX19" fmla="*/ 2916690 w 4255929"/>
                <a:gd name="connsiteY19" fmla="*/ 960674 h 1929176"/>
                <a:gd name="connsiteX20" fmla="*/ 2924239 w 4255929"/>
                <a:gd name="connsiteY20" fmla="*/ 978847 h 1929176"/>
                <a:gd name="connsiteX21" fmla="*/ 2916690 w 4255929"/>
                <a:gd name="connsiteY21" fmla="*/ 997020 h 1929176"/>
                <a:gd name="connsiteX22" fmla="*/ 2883419 w 4255929"/>
                <a:gd name="connsiteY22" fmla="*/ 1030291 h 1929176"/>
                <a:gd name="connsiteX23" fmla="*/ 2847351 w 4255929"/>
                <a:gd name="connsiteY23" fmla="*/ 1030291 h 1929176"/>
                <a:gd name="connsiteX24" fmla="*/ 2708115 w 4255929"/>
                <a:gd name="connsiteY24" fmla="*/ 890776 h 1929176"/>
                <a:gd name="connsiteX25" fmla="*/ 2706158 w 4255929"/>
                <a:gd name="connsiteY25" fmla="*/ 939704 h 1929176"/>
                <a:gd name="connsiteX26" fmla="*/ 2705599 w 4255929"/>
                <a:gd name="connsiteY26" fmla="*/ 964588 h 1929176"/>
                <a:gd name="connsiteX27" fmla="*/ 2751731 w 4255929"/>
                <a:gd name="connsiteY27" fmla="*/ 1192733 h 1929176"/>
                <a:gd name="connsiteX28" fmla="*/ 3291621 w 4255929"/>
                <a:gd name="connsiteY28" fmla="*/ 1550889 h 1929176"/>
                <a:gd name="connsiteX29" fmla="*/ 3757698 w 4255929"/>
                <a:gd name="connsiteY29" fmla="*/ 1319947 h 1929176"/>
                <a:gd name="connsiteX30" fmla="*/ 3827596 w 4255929"/>
                <a:gd name="connsiteY30" fmla="*/ 1389845 h 1929176"/>
                <a:gd name="connsiteX31" fmla="*/ 3291341 w 4255929"/>
                <a:gd name="connsiteY31" fmla="*/ 1649026 h 1929176"/>
                <a:gd name="connsiteX32" fmla="*/ 2992179 w 4255929"/>
                <a:gd name="connsiteY32" fmla="*/ 1252007 h 1929176"/>
                <a:gd name="connsiteX33" fmla="*/ 3238778 w 4255929"/>
                <a:gd name="connsiteY33" fmla="*/ 658716 h 1929176"/>
                <a:gd name="connsiteX34" fmla="*/ 3261705 w 4255929"/>
                <a:gd name="connsiteY34" fmla="*/ 643338 h 1929176"/>
                <a:gd name="connsiteX35" fmla="*/ 3346421 w 4255929"/>
                <a:gd name="connsiteY35" fmla="*/ 643338 h 1929176"/>
                <a:gd name="connsiteX36" fmla="*/ 3369627 w 4255929"/>
                <a:gd name="connsiteY36" fmla="*/ 659554 h 1929176"/>
                <a:gd name="connsiteX37" fmla="*/ 3590783 w 4255929"/>
                <a:gd name="connsiteY37" fmla="*/ 1252846 h 1929176"/>
                <a:gd name="connsiteX38" fmla="*/ 3567577 w 4255929"/>
                <a:gd name="connsiteY38" fmla="*/ 1286397 h 1929176"/>
                <a:gd name="connsiteX39" fmla="*/ 3450429 w 4255929"/>
                <a:gd name="connsiteY39" fmla="*/ 1286397 h 1929176"/>
                <a:gd name="connsiteX40" fmla="*/ 3426943 w 4255929"/>
                <a:gd name="connsiteY40" fmla="*/ 1269341 h 1929176"/>
                <a:gd name="connsiteX41" fmla="*/ 3395070 w 4255929"/>
                <a:gd name="connsiteY41" fmla="*/ 1173442 h 1929176"/>
                <a:gd name="connsiteX42" fmla="*/ 3182860 w 4255929"/>
                <a:gd name="connsiteY42" fmla="*/ 1173442 h 1929176"/>
                <a:gd name="connsiteX43" fmla="*/ 3148471 w 4255929"/>
                <a:gd name="connsiteY43" fmla="*/ 1269901 h 1929176"/>
                <a:gd name="connsiteX44" fmla="*/ 3124985 w 4255929"/>
                <a:gd name="connsiteY44" fmla="*/ 1286397 h 1929176"/>
                <a:gd name="connsiteX45" fmla="*/ 3015386 w 4255929"/>
                <a:gd name="connsiteY45" fmla="*/ 1286397 h 1929176"/>
                <a:gd name="connsiteX46" fmla="*/ 2992179 w 4255929"/>
                <a:gd name="connsiteY46" fmla="*/ 1252007 h 1929176"/>
                <a:gd name="connsiteX47" fmla="*/ 3914549 w 4255929"/>
                <a:gd name="connsiteY47" fmla="*/ 1216778 h 1929176"/>
                <a:gd name="connsiteX48" fmla="*/ 3666273 w 4255929"/>
                <a:gd name="connsiteY48" fmla="*/ 968502 h 1929176"/>
                <a:gd name="connsiteX49" fmla="*/ 3666273 w 4255929"/>
                <a:gd name="connsiteY49" fmla="*/ 932435 h 1929176"/>
                <a:gd name="connsiteX50" fmla="*/ 3699544 w 4255929"/>
                <a:gd name="connsiteY50" fmla="*/ 899163 h 1929176"/>
                <a:gd name="connsiteX51" fmla="*/ 3717717 w 4255929"/>
                <a:gd name="connsiteY51" fmla="*/ 892174 h 1929176"/>
                <a:gd name="connsiteX52" fmla="*/ 3735890 w 4255929"/>
                <a:gd name="connsiteY52" fmla="*/ 899163 h 1929176"/>
                <a:gd name="connsiteX53" fmla="*/ 3875127 w 4255929"/>
                <a:gd name="connsiteY53" fmla="*/ 1038679 h 1929176"/>
                <a:gd name="connsiteX54" fmla="*/ 3877084 w 4255929"/>
                <a:gd name="connsiteY54" fmla="*/ 989751 h 1929176"/>
                <a:gd name="connsiteX55" fmla="*/ 3877643 w 4255929"/>
                <a:gd name="connsiteY55" fmla="*/ 964867 h 1929176"/>
                <a:gd name="connsiteX56" fmla="*/ 3831511 w 4255929"/>
                <a:gd name="connsiteY56" fmla="*/ 736442 h 1929176"/>
                <a:gd name="connsiteX57" fmla="*/ 3291341 w 4255929"/>
                <a:gd name="connsiteY57" fmla="*/ 378566 h 1929176"/>
                <a:gd name="connsiteX58" fmla="*/ 2825264 w 4255929"/>
                <a:gd name="connsiteY58" fmla="*/ 609508 h 1929176"/>
                <a:gd name="connsiteX59" fmla="*/ 2755366 w 4255929"/>
                <a:gd name="connsiteY59" fmla="*/ 539610 h 1929176"/>
                <a:gd name="connsiteX60" fmla="*/ 3291341 w 4255929"/>
                <a:gd name="connsiteY60" fmla="*/ 280429 h 1929176"/>
                <a:gd name="connsiteX61" fmla="*/ 3953971 w 4255929"/>
                <a:gd name="connsiteY61" fmla="*/ 792919 h 1929176"/>
                <a:gd name="connsiteX62" fmla="*/ 3975779 w 4255929"/>
                <a:gd name="connsiteY62" fmla="*/ 964588 h 1929176"/>
                <a:gd name="connsiteX63" fmla="*/ 3975779 w 4255929"/>
                <a:gd name="connsiteY63" fmla="*/ 1016592 h 1929176"/>
                <a:gd name="connsiteX64" fmla="*/ 4093207 w 4255929"/>
                <a:gd name="connsiteY64" fmla="*/ 899163 h 1929176"/>
                <a:gd name="connsiteX65" fmla="*/ 4129275 w 4255929"/>
                <a:gd name="connsiteY65" fmla="*/ 899163 h 1929176"/>
                <a:gd name="connsiteX66" fmla="*/ 4162546 w 4255929"/>
                <a:gd name="connsiteY66" fmla="*/ 932435 h 1929176"/>
                <a:gd name="connsiteX67" fmla="*/ 4170095 w 4255929"/>
                <a:gd name="connsiteY67" fmla="*/ 950608 h 1929176"/>
                <a:gd name="connsiteX68" fmla="*/ 4162546 w 4255929"/>
                <a:gd name="connsiteY68" fmla="*/ 968781 h 1929176"/>
                <a:gd name="connsiteX69" fmla="*/ 3914549 w 4255929"/>
                <a:gd name="connsiteY69" fmla="*/ 1216778 h 1929176"/>
                <a:gd name="connsiteX70" fmla="*/ 3354529 w 4255929"/>
                <a:gd name="connsiteY70" fmla="*/ 1054616 h 1929176"/>
                <a:gd name="connsiteX71" fmla="*/ 3225917 w 4255929"/>
                <a:gd name="connsiteY71" fmla="*/ 1054616 h 1929176"/>
                <a:gd name="connsiteX72" fmla="*/ 3292180 w 4255929"/>
                <a:gd name="connsiteY72" fmla="*/ 868968 h 1929176"/>
                <a:gd name="connsiteX73" fmla="*/ 3293019 w 4255929"/>
                <a:gd name="connsiteY73" fmla="*/ 868968 h 1929176"/>
                <a:gd name="connsiteX74" fmla="*/ 3354529 w 4255929"/>
                <a:gd name="connsiteY74" fmla="*/ 1054616 h 1929176"/>
                <a:gd name="connsiteX0" fmla="*/ 0 w 4255929"/>
                <a:gd name="connsiteY0" fmla="*/ 1928896 h 1929176"/>
                <a:gd name="connsiteX1" fmla="*/ 377448 w 4255929"/>
                <a:gd name="connsiteY1" fmla="*/ 1713890 h 1929176"/>
                <a:gd name="connsiteX2" fmla="*/ 0 w 4255929"/>
                <a:gd name="connsiteY2" fmla="*/ 1928896 h 1929176"/>
                <a:gd name="connsiteX3" fmla="*/ 3291341 w 4255929"/>
                <a:gd name="connsiteY3" fmla="*/ 0 h 1929176"/>
                <a:gd name="connsiteX4" fmla="*/ 2326754 w 4255929"/>
                <a:gd name="connsiteY4" fmla="*/ 964588 h 1929176"/>
                <a:gd name="connsiteX5" fmla="*/ 3291341 w 4255929"/>
                <a:gd name="connsiteY5" fmla="*/ 1929176 h 1929176"/>
                <a:gd name="connsiteX6" fmla="*/ 4255929 w 4255929"/>
                <a:gd name="connsiteY6" fmla="*/ 964588 h 1929176"/>
                <a:gd name="connsiteX7" fmla="*/ 3291341 w 4255929"/>
                <a:gd name="connsiteY7" fmla="*/ 0 h 1929176"/>
                <a:gd name="connsiteX8" fmla="*/ 3291341 w 4255929"/>
                <a:gd name="connsiteY8" fmla="*/ 1649026 h 1929176"/>
                <a:gd name="connsiteX9" fmla="*/ 2628712 w 4255929"/>
                <a:gd name="connsiteY9" fmla="*/ 1136536 h 1929176"/>
                <a:gd name="connsiteX10" fmla="*/ 2606904 w 4255929"/>
                <a:gd name="connsiteY10" fmla="*/ 964867 h 1929176"/>
                <a:gd name="connsiteX11" fmla="*/ 2606904 w 4255929"/>
                <a:gd name="connsiteY11" fmla="*/ 912863 h 1929176"/>
                <a:gd name="connsiteX12" fmla="*/ 2489476 w 4255929"/>
                <a:gd name="connsiteY12" fmla="*/ 1030291 h 1929176"/>
                <a:gd name="connsiteX13" fmla="*/ 2453408 w 4255929"/>
                <a:gd name="connsiteY13" fmla="*/ 1030291 h 1929176"/>
                <a:gd name="connsiteX14" fmla="*/ 2420137 w 4255929"/>
                <a:gd name="connsiteY14" fmla="*/ 997020 h 1929176"/>
                <a:gd name="connsiteX15" fmla="*/ 2412588 w 4255929"/>
                <a:gd name="connsiteY15" fmla="*/ 978847 h 1929176"/>
                <a:gd name="connsiteX16" fmla="*/ 2420137 w 4255929"/>
                <a:gd name="connsiteY16" fmla="*/ 960674 h 1929176"/>
                <a:gd name="connsiteX17" fmla="*/ 2668413 w 4255929"/>
                <a:gd name="connsiteY17" fmla="*/ 712397 h 1929176"/>
                <a:gd name="connsiteX18" fmla="*/ 2916690 w 4255929"/>
                <a:gd name="connsiteY18" fmla="*/ 960674 h 1929176"/>
                <a:gd name="connsiteX19" fmla="*/ 2924239 w 4255929"/>
                <a:gd name="connsiteY19" fmla="*/ 978847 h 1929176"/>
                <a:gd name="connsiteX20" fmla="*/ 2916690 w 4255929"/>
                <a:gd name="connsiteY20" fmla="*/ 997020 h 1929176"/>
                <a:gd name="connsiteX21" fmla="*/ 2883419 w 4255929"/>
                <a:gd name="connsiteY21" fmla="*/ 1030291 h 1929176"/>
                <a:gd name="connsiteX22" fmla="*/ 2847351 w 4255929"/>
                <a:gd name="connsiteY22" fmla="*/ 1030291 h 1929176"/>
                <a:gd name="connsiteX23" fmla="*/ 2708115 w 4255929"/>
                <a:gd name="connsiteY23" fmla="*/ 890776 h 1929176"/>
                <a:gd name="connsiteX24" fmla="*/ 2706158 w 4255929"/>
                <a:gd name="connsiteY24" fmla="*/ 939704 h 1929176"/>
                <a:gd name="connsiteX25" fmla="*/ 2705599 w 4255929"/>
                <a:gd name="connsiteY25" fmla="*/ 964588 h 1929176"/>
                <a:gd name="connsiteX26" fmla="*/ 2751731 w 4255929"/>
                <a:gd name="connsiteY26" fmla="*/ 1192733 h 1929176"/>
                <a:gd name="connsiteX27" fmla="*/ 3291621 w 4255929"/>
                <a:gd name="connsiteY27" fmla="*/ 1550889 h 1929176"/>
                <a:gd name="connsiteX28" fmla="*/ 3757698 w 4255929"/>
                <a:gd name="connsiteY28" fmla="*/ 1319947 h 1929176"/>
                <a:gd name="connsiteX29" fmla="*/ 3827596 w 4255929"/>
                <a:gd name="connsiteY29" fmla="*/ 1389845 h 1929176"/>
                <a:gd name="connsiteX30" fmla="*/ 3291341 w 4255929"/>
                <a:gd name="connsiteY30" fmla="*/ 1649026 h 1929176"/>
                <a:gd name="connsiteX31" fmla="*/ 2992179 w 4255929"/>
                <a:gd name="connsiteY31" fmla="*/ 1252007 h 1929176"/>
                <a:gd name="connsiteX32" fmla="*/ 3238778 w 4255929"/>
                <a:gd name="connsiteY32" fmla="*/ 658716 h 1929176"/>
                <a:gd name="connsiteX33" fmla="*/ 3261705 w 4255929"/>
                <a:gd name="connsiteY33" fmla="*/ 643338 h 1929176"/>
                <a:gd name="connsiteX34" fmla="*/ 3346421 w 4255929"/>
                <a:gd name="connsiteY34" fmla="*/ 643338 h 1929176"/>
                <a:gd name="connsiteX35" fmla="*/ 3369627 w 4255929"/>
                <a:gd name="connsiteY35" fmla="*/ 659554 h 1929176"/>
                <a:gd name="connsiteX36" fmla="*/ 3590783 w 4255929"/>
                <a:gd name="connsiteY36" fmla="*/ 1252846 h 1929176"/>
                <a:gd name="connsiteX37" fmla="*/ 3567577 w 4255929"/>
                <a:gd name="connsiteY37" fmla="*/ 1286397 h 1929176"/>
                <a:gd name="connsiteX38" fmla="*/ 3450429 w 4255929"/>
                <a:gd name="connsiteY38" fmla="*/ 1286397 h 1929176"/>
                <a:gd name="connsiteX39" fmla="*/ 3426943 w 4255929"/>
                <a:gd name="connsiteY39" fmla="*/ 1269341 h 1929176"/>
                <a:gd name="connsiteX40" fmla="*/ 3395070 w 4255929"/>
                <a:gd name="connsiteY40" fmla="*/ 1173442 h 1929176"/>
                <a:gd name="connsiteX41" fmla="*/ 3182860 w 4255929"/>
                <a:gd name="connsiteY41" fmla="*/ 1173442 h 1929176"/>
                <a:gd name="connsiteX42" fmla="*/ 3148471 w 4255929"/>
                <a:gd name="connsiteY42" fmla="*/ 1269901 h 1929176"/>
                <a:gd name="connsiteX43" fmla="*/ 3124985 w 4255929"/>
                <a:gd name="connsiteY43" fmla="*/ 1286397 h 1929176"/>
                <a:gd name="connsiteX44" fmla="*/ 3015386 w 4255929"/>
                <a:gd name="connsiteY44" fmla="*/ 1286397 h 1929176"/>
                <a:gd name="connsiteX45" fmla="*/ 2992179 w 4255929"/>
                <a:gd name="connsiteY45" fmla="*/ 1252007 h 1929176"/>
                <a:gd name="connsiteX46" fmla="*/ 3914549 w 4255929"/>
                <a:gd name="connsiteY46" fmla="*/ 1216778 h 1929176"/>
                <a:gd name="connsiteX47" fmla="*/ 3666273 w 4255929"/>
                <a:gd name="connsiteY47" fmla="*/ 968502 h 1929176"/>
                <a:gd name="connsiteX48" fmla="*/ 3666273 w 4255929"/>
                <a:gd name="connsiteY48" fmla="*/ 932435 h 1929176"/>
                <a:gd name="connsiteX49" fmla="*/ 3699544 w 4255929"/>
                <a:gd name="connsiteY49" fmla="*/ 899163 h 1929176"/>
                <a:gd name="connsiteX50" fmla="*/ 3717717 w 4255929"/>
                <a:gd name="connsiteY50" fmla="*/ 892174 h 1929176"/>
                <a:gd name="connsiteX51" fmla="*/ 3735890 w 4255929"/>
                <a:gd name="connsiteY51" fmla="*/ 899163 h 1929176"/>
                <a:gd name="connsiteX52" fmla="*/ 3875127 w 4255929"/>
                <a:gd name="connsiteY52" fmla="*/ 1038679 h 1929176"/>
                <a:gd name="connsiteX53" fmla="*/ 3877084 w 4255929"/>
                <a:gd name="connsiteY53" fmla="*/ 989751 h 1929176"/>
                <a:gd name="connsiteX54" fmla="*/ 3877643 w 4255929"/>
                <a:gd name="connsiteY54" fmla="*/ 964867 h 1929176"/>
                <a:gd name="connsiteX55" fmla="*/ 3831511 w 4255929"/>
                <a:gd name="connsiteY55" fmla="*/ 736442 h 1929176"/>
                <a:gd name="connsiteX56" fmla="*/ 3291341 w 4255929"/>
                <a:gd name="connsiteY56" fmla="*/ 378566 h 1929176"/>
                <a:gd name="connsiteX57" fmla="*/ 2825264 w 4255929"/>
                <a:gd name="connsiteY57" fmla="*/ 609508 h 1929176"/>
                <a:gd name="connsiteX58" fmla="*/ 2755366 w 4255929"/>
                <a:gd name="connsiteY58" fmla="*/ 539610 h 1929176"/>
                <a:gd name="connsiteX59" fmla="*/ 3291341 w 4255929"/>
                <a:gd name="connsiteY59" fmla="*/ 280429 h 1929176"/>
                <a:gd name="connsiteX60" fmla="*/ 3953971 w 4255929"/>
                <a:gd name="connsiteY60" fmla="*/ 792919 h 1929176"/>
                <a:gd name="connsiteX61" fmla="*/ 3975779 w 4255929"/>
                <a:gd name="connsiteY61" fmla="*/ 964588 h 1929176"/>
                <a:gd name="connsiteX62" fmla="*/ 3975779 w 4255929"/>
                <a:gd name="connsiteY62" fmla="*/ 1016592 h 1929176"/>
                <a:gd name="connsiteX63" fmla="*/ 4093207 w 4255929"/>
                <a:gd name="connsiteY63" fmla="*/ 899163 h 1929176"/>
                <a:gd name="connsiteX64" fmla="*/ 4129275 w 4255929"/>
                <a:gd name="connsiteY64" fmla="*/ 899163 h 1929176"/>
                <a:gd name="connsiteX65" fmla="*/ 4162546 w 4255929"/>
                <a:gd name="connsiteY65" fmla="*/ 932435 h 1929176"/>
                <a:gd name="connsiteX66" fmla="*/ 4170095 w 4255929"/>
                <a:gd name="connsiteY66" fmla="*/ 950608 h 1929176"/>
                <a:gd name="connsiteX67" fmla="*/ 4162546 w 4255929"/>
                <a:gd name="connsiteY67" fmla="*/ 968781 h 1929176"/>
                <a:gd name="connsiteX68" fmla="*/ 3914549 w 4255929"/>
                <a:gd name="connsiteY68" fmla="*/ 1216778 h 1929176"/>
                <a:gd name="connsiteX69" fmla="*/ 3354529 w 4255929"/>
                <a:gd name="connsiteY69" fmla="*/ 1054616 h 1929176"/>
                <a:gd name="connsiteX70" fmla="*/ 3225917 w 4255929"/>
                <a:gd name="connsiteY70" fmla="*/ 1054616 h 1929176"/>
                <a:gd name="connsiteX71" fmla="*/ 3292180 w 4255929"/>
                <a:gd name="connsiteY71" fmla="*/ 868968 h 1929176"/>
                <a:gd name="connsiteX72" fmla="*/ 3293019 w 4255929"/>
                <a:gd name="connsiteY72" fmla="*/ 868968 h 1929176"/>
                <a:gd name="connsiteX73" fmla="*/ 3354529 w 4255929"/>
                <a:gd name="connsiteY73" fmla="*/ 1054616 h 1929176"/>
                <a:gd name="connsiteX0" fmla="*/ 964587 w 1929175"/>
                <a:gd name="connsiteY0" fmla="*/ 0 h 1929176"/>
                <a:gd name="connsiteX1" fmla="*/ 0 w 1929175"/>
                <a:gd name="connsiteY1" fmla="*/ 964588 h 1929176"/>
                <a:gd name="connsiteX2" fmla="*/ 964587 w 1929175"/>
                <a:gd name="connsiteY2" fmla="*/ 1929176 h 1929176"/>
                <a:gd name="connsiteX3" fmla="*/ 1929175 w 1929175"/>
                <a:gd name="connsiteY3" fmla="*/ 964588 h 1929176"/>
                <a:gd name="connsiteX4" fmla="*/ 964587 w 1929175"/>
                <a:gd name="connsiteY4" fmla="*/ 0 h 1929176"/>
                <a:gd name="connsiteX5" fmla="*/ 964587 w 1929175"/>
                <a:gd name="connsiteY5" fmla="*/ 1649026 h 1929176"/>
                <a:gd name="connsiteX6" fmla="*/ 301958 w 1929175"/>
                <a:gd name="connsiteY6" fmla="*/ 1136536 h 1929176"/>
                <a:gd name="connsiteX7" fmla="*/ 280150 w 1929175"/>
                <a:gd name="connsiteY7" fmla="*/ 964867 h 1929176"/>
                <a:gd name="connsiteX8" fmla="*/ 280150 w 1929175"/>
                <a:gd name="connsiteY8" fmla="*/ 912863 h 1929176"/>
                <a:gd name="connsiteX9" fmla="*/ 162722 w 1929175"/>
                <a:gd name="connsiteY9" fmla="*/ 1030291 h 1929176"/>
                <a:gd name="connsiteX10" fmla="*/ 126654 w 1929175"/>
                <a:gd name="connsiteY10" fmla="*/ 1030291 h 1929176"/>
                <a:gd name="connsiteX11" fmla="*/ 93383 w 1929175"/>
                <a:gd name="connsiteY11" fmla="*/ 997020 h 1929176"/>
                <a:gd name="connsiteX12" fmla="*/ 85834 w 1929175"/>
                <a:gd name="connsiteY12" fmla="*/ 978847 h 1929176"/>
                <a:gd name="connsiteX13" fmla="*/ 93383 w 1929175"/>
                <a:gd name="connsiteY13" fmla="*/ 960674 h 1929176"/>
                <a:gd name="connsiteX14" fmla="*/ 341659 w 1929175"/>
                <a:gd name="connsiteY14" fmla="*/ 712397 h 1929176"/>
                <a:gd name="connsiteX15" fmla="*/ 589936 w 1929175"/>
                <a:gd name="connsiteY15" fmla="*/ 960674 h 1929176"/>
                <a:gd name="connsiteX16" fmla="*/ 597485 w 1929175"/>
                <a:gd name="connsiteY16" fmla="*/ 978847 h 1929176"/>
                <a:gd name="connsiteX17" fmla="*/ 589936 w 1929175"/>
                <a:gd name="connsiteY17" fmla="*/ 997020 h 1929176"/>
                <a:gd name="connsiteX18" fmla="*/ 556665 w 1929175"/>
                <a:gd name="connsiteY18" fmla="*/ 1030291 h 1929176"/>
                <a:gd name="connsiteX19" fmla="*/ 520597 w 1929175"/>
                <a:gd name="connsiteY19" fmla="*/ 1030291 h 1929176"/>
                <a:gd name="connsiteX20" fmla="*/ 381361 w 1929175"/>
                <a:gd name="connsiteY20" fmla="*/ 890776 h 1929176"/>
                <a:gd name="connsiteX21" fmla="*/ 379404 w 1929175"/>
                <a:gd name="connsiteY21" fmla="*/ 939704 h 1929176"/>
                <a:gd name="connsiteX22" fmla="*/ 378845 w 1929175"/>
                <a:gd name="connsiteY22" fmla="*/ 964588 h 1929176"/>
                <a:gd name="connsiteX23" fmla="*/ 424977 w 1929175"/>
                <a:gd name="connsiteY23" fmla="*/ 1192733 h 1929176"/>
                <a:gd name="connsiteX24" fmla="*/ 964867 w 1929175"/>
                <a:gd name="connsiteY24" fmla="*/ 1550889 h 1929176"/>
                <a:gd name="connsiteX25" fmla="*/ 1430944 w 1929175"/>
                <a:gd name="connsiteY25" fmla="*/ 1319947 h 1929176"/>
                <a:gd name="connsiteX26" fmla="*/ 1500842 w 1929175"/>
                <a:gd name="connsiteY26" fmla="*/ 1389845 h 1929176"/>
                <a:gd name="connsiteX27" fmla="*/ 964587 w 1929175"/>
                <a:gd name="connsiteY27" fmla="*/ 1649026 h 1929176"/>
                <a:gd name="connsiteX28" fmla="*/ 665425 w 1929175"/>
                <a:gd name="connsiteY28" fmla="*/ 1252007 h 1929176"/>
                <a:gd name="connsiteX29" fmla="*/ 912024 w 1929175"/>
                <a:gd name="connsiteY29" fmla="*/ 658716 h 1929176"/>
                <a:gd name="connsiteX30" fmla="*/ 934951 w 1929175"/>
                <a:gd name="connsiteY30" fmla="*/ 643338 h 1929176"/>
                <a:gd name="connsiteX31" fmla="*/ 1019667 w 1929175"/>
                <a:gd name="connsiteY31" fmla="*/ 643338 h 1929176"/>
                <a:gd name="connsiteX32" fmla="*/ 1042873 w 1929175"/>
                <a:gd name="connsiteY32" fmla="*/ 659554 h 1929176"/>
                <a:gd name="connsiteX33" fmla="*/ 1264029 w 1929175"/>
                <a:gd name="connsiteY33" fmla="*/ 1252846 h 1929176"/>
                <a:gd name="connsiteX34" fmla="*/ 1240823 w 1929175"/>
                <a:gd name="connsiteY34" fmla="*/ 1286397 h 1929176"/>
                <a:gd name="connsiteX35" fmla="*/ 1123675 w 1929175"/>
                <a:gd name="connsiteY35" fmla="*/ 1286397 h 1929176"/>
                <a:gd name="connsiteX36" fmla="*/ 1100189 w 1929175"/>
                <a:gd name="connsiteY36" fmla="*/ 1269341 h 1929176"/>
                <a:gd name="connsiteX37" fmla="*/ 1068316 w 1929175"/>
                <a:gd name="connsiteY37" fmla="*/ 1173442 h 1929176"/>
                <a:gd name="connsiteX38" fmla="*/ 856106 w 1929175"/>
                <a:gd name="connsiteY38" fmla="*/ 1173442 h 1929176"/>
                <a:gd name="connsiteX39" fmla="*/ 821717 w 1929175"/>
                <a:gd name="connsiteY39" fmla="*/ 1269901 h 1929176"/>
                <a:gd name="connsiteX40" fmla="*/ 798231 w 1929175"/>
                <a:gd name="connsiteY40" fmla="*/ 1286397 h 1929176"/>
                <a:gd name="connsiteX41" fmla="*/ 688632 w 1929175"/>
                <a:gd name="connsiteY41" fmla="*/ 1286397 h 1929176"/>
                <a:gd name="connsiteX42" fmla="*/ 665425 w 1929175"/>
                <a:gd name="connsiteY42" fmla="*/ 1252007 h 1929176"/>
                <a:gd name="connsiteX43" fmla="*/ 1587795 w 1929175"/>
                <a:gd name="connsiteY43" fmla="*/ 1216778 h 1929176"/>
                <a:gd name="connsiteX44" fmla="*/ 1339519 w 1929175"/>
                <a:gd name="connsiteY44" fmla="*/ 968502 h 1929176"/>
                <a:gd name="connsiteX45" fmla="*/ 1339519 w 1929175"/>
                <a:gd name="connsiteY45" fmla="*/ 932435 h 1929176"/>
                <a:gd name="connsiteX46" fmla="*/ 1372790 w 1929175"/>
                <a:gd name="connsiteY46" fmla="*/ 899163 h 1929176"/>
                <a:gd name="connsiteX47" fmla="*/ 1390963 w 1929175"/>
                <a:gd name="connsiteY47" fmla="*/ 892174 h 1929176"/>
                <a:gd name="connsiteX48" fmla="*/ 1409136 w 1929175"/>
                <a:gd name="connsiteY48" fmla="*/ 899163 h 1929176"/>
                <a:gd name="connsiteX49" fmla="*/ 1548373 w 1929175"/>
                <a:gd name="connsiteY49" fmla="*/ 1038679 h 1929176"/>
                <a:gd name="connsiteX50" fmla="*/ 1550330 w 1929175"/>
                <a:gd name="connsiteY50" fmla="*/ 989751 h 1929176"/>
                <a:gd name="connsiteX51" fmla="*/ 1550889 w 1929175"/>
                <a:gd name="connsiteY51" fmla="*/ 964867 h 1929176"/>
                <a:gd name="connsiteX52" fmla="*/ 1504757 w 1929175"/>
                <a:gd name="connsiteY52" fmla="*/ 736442 h 1929176"/>
                <a:gd name="connsiteX53" fmla="*/ 964587 w 1929175"/>
                <a:gd name="connsiteY53" fmla="*/ 378566 h 1929176"/>
                <a:gd name="connsiteX54" fmla="*/ 498510 w 1929175"/>
                <a:gd name="connsiteY54" fmla="*/ 609508 h 1929176"/>
                <a:gd name="connsiteX55" fmla="*/ 428612 w 1929175"/>
                <a:gd name="connsiteY55" fmla="*/ 539610 h 1929176"/>
                <a:gd name="connsiteX56" fmla="*/ 964587 w 1929175"/>
                <a:gd name="connsiteY56" fmla="*/ 280429 h 1929176"/>
                <a:gd name="connsiteX57" fmla="*/ 1627217 w 1929175"/>
                <a:gd name="connsiteY57" fmla="*/ 792919 h 1929176"/>
                <a:gd name="connsiteX58" fmla="*/ 1649025 w 1929175"/>
                <a:gd name="connsiteY58" fmla="*/ 964588 h 1929176"/>
                <a:gd name="connsiteX59" fmla="*/ 1649025 w 1929175"/>
                <a:gd name="connsiteY59" fmla="*/ 1016592 h 1929176"/>
                <a:gd name="connsiteX60" fmla="*/ 1766453 w 1929175"/>
                <a:gd name="connsiteY60" fmla="*/ 899163 h 1929176"/>
                <a:gd name="connsiteX61" fmla="*/ 1802521 w 1929175"/>
                <a:gd name="connsiteY61" fmla="*/ 899163 h 1929176"/>
                <a:gd name="connsiteX62" fmla="*/ 1835792 w 1929175"/>
                <a:gd name="connsiteY62" fmla="*/ 932435 h 1929176"/>
                <a:gd name="connsiteX63" fmla="*/ 1843341 w 1929175"/>
                <a:gd name="connsiteY63" fmla="*/ 950608 h 1929176"/>
                <a:gd name="connsiteX64" fmla="*/ 1835792 w 1929175"/>
                <a:gd name="connsiteY64" fmla="*/ 968781 h 1929176"/>
                <a:gd name="connsiteX65" fmla="*/ 1587795 w 1929175"/>
                <a:gd name="connsiteY65" fmla="*/ 1216778 h 1929176"/>
                <a:gd name="connsiteX66" fmla="*/ 1027775 w 1929175"/>
                <a:gd name="connsiteY66" fmla="*/ 1054616 h 1929176"/>
                <a:gd name="connsiteX67" fmla="*/ 899163 w 1929175"/>
                <a:gd name="connsiteY67" fmla="*/ 1054616 h 1929176"/>
                <a:gd name="connsiteX68" fmla="*/ 965426 w 1929175"/>
                <a:gd name="connsiteY68" fmla="*/ 868968 h 1929176"/>
                <a:gd name="connsiteX69" fmla="*/ 966265 w 1929175"/>
                <a:gd name="connsiteY69" fmla="*/ 868968 h 1929176"/>
                <a:gd name="connsiteX70" fmla="*/ 1027775 w 1929175"/>
                <a:gd name="connsiteY70" fmla="*/ 1054616 h 192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929175" h="1929176">
                  <a:moveTo>
                    <a:pt x="964587" y="0"/>
                  </a:moveTo>
                  <a:cubicBezTo>
                    <a:pt x="431967" y="0"/>
                    <a:pt x="0" y="431688"/>
                    <a:pt x="0" y="964588"/>
                  </a:cubicBezTo>
                  <a:cubicBezTo>
                    <a:pt x="0" y="1497488"/>
                    <a:pt x="431967" y="1929176"/>
                    <a:pt x="964587" y="1929176"/>
                  </a:cubicBezTo>
                  <a:cubicBezTo>
                    <a:pt x="1497208" y="1929176"/>
                    <a:pt x="1929175" y="1497488"/>
                    <a:pt x="1929175" y="964588"/>
                  </a:cubicBezTo>
                  <a:cubicBezTo>
                    <a:pt x="1929175" y="431968"/>
                    <a:pt x="1497208" y="0"/>
                    <a:pt x="964587" y="0"/>
                  </a:cubicBezTo>
                  <a:close/>
                  <a:moveTo>
                    <a:pt x="964587" y="1649026"/>
                  </a:moveTo>
                  <a:cubicBezTo>
                    <a:pt x="652844" y="1649026"/>
                    <a:pt x="380243" y="1438214"/>
                    <a:pt x="301958" y="1136536"/>
                  </a:cubicBezTo>
                  <a:cubicBezTo>
                    <a:pt x="287419" y="1080618"/>
                    <a:pt x="280150" y="1023022"/>
                    <a:pt x="280150" y="964867"/>
                  </a:cubicBezTo>
                  <a:lnTo>
                    <a:pt x="280150" y="912863"/>
                  </a:lnTo>
                  <a:lnTo>
                    <a:pt x="162722" y="1030291"/>
                  </a:lnTo>
                  <a:cubicBezTo>
                    <a:pt x="152656" y="1040077"/>
                    <a:pt x="136440" y="1040077"/>
                    <a:pt x="126654" y="1030291"/>
                  </a:cubicBezTo>
                  <a:lnTo>
                    <a:pt x="93383" y="997020"/>
                  </a:lnTo>
                  <a:cubicBezTo>
                    <a:pt x="88630" y="992267"/>
                    <a:pt x="85834" y="985837"/>
                    <a:pt x="85834" y="978847"/>
                  </a:cubicBezTo>
                  <a:cubicBezTo>
                    <a:pt x="85834" y="972136"/>
                    <a:pt x="88630" y="965706"/>
                    <a:pt x="93383" y="960674"/>
                  </a:cubicBezTo>
                  <a:lnTo>
                    <a:pt x="341659" y="712397"/>
                  </a:lnTo>
                  <a:lnTo>
                    <a:pt x="589936" y="960674"/>
                  </a:lnTo>
                  <a:cubicBezTo>
                    <a:pt x="594689" y="965427"/>
                    <a:pt x="597485" y="971857"/>
                    <a:pt x="597485" y="978847"/>
                  </a:cubicBezTo>
                  <a:cubicBezTo>
                    <a:pt x="597485" y="985557"/>
                    <a:pt x="594689" y="991988"/>
                    <a:pt x="589936" y="997020"/>
                  </a:cubicBezTo>
                  <a:lnTo>
                    <a:pt x="556665" y="1030291"/>
                  </a:lnTo>
                  <a:cubicBezTo>
                    <a:pt x="546599" y="1040357"/>
                    <a:pt x="530383" y="1040357"/>
                    <a:pt x="520597" y="1030291"/>
                  </a:cubicBezTo>
                  <a:lnTo>
                    <a:pt x="381361" y="890776"/>
                  </a:lnTo>
                  <a:cubicBezTo>
                    <a:pt x="380709" y="907085"/>
                    <a:pt x="380056" y="923395"/>
                    <a:pt x="379404" y="939704"/>
                  </a:cubicBezTo>
                  <a:cubicBezTo>
                    <a:pt x="379125" y="948092"/>
                    <a:pt x="378845" y="956200"/>
                    <a:pt x="378845" y="964588"/>
                  </a:cubicBezTo>
                  <a:cubicBezTo>
                    <a:pt x="378845" y="1043712"/>
                    <a:pt x="394502" y="1120320"/>
                    <a:pt x="424977" y="1192733"/>
                  </a:cubicBezTo>
                  <a:cubicBezTo>
                    <a:pt x="517242" y="1410255"/>
                    <a:pt x="729172" y="1550889"/>
                    <a:pt x="964867" y="1550889"/>
                  </a:cubicBezTo>
                  <a:cubicBezTo>
                    <a:pt x="1146881" y="1550889"/>
                    <a:pt x="1320227" y="1464775"/>
                    <a:pt x="1430944" y="1319947"/>
                  </a:cubicBezTo>
                  <a:lnTo>
                    <a:pt x="1500842" y="1389845"/>
                  </a:lnTo>
                  <a:cubicBezTo>
                    <a:pt x="1369714" y="1554804"/>
                    <a:pt x="1174840" y="1649026"/>
                    <a:pt x="964587" y="1649026"/>
                  </a:cubicBezTo>
                  <a:close/>
                  <a:moveTo>
                    <a:pt x="665425" y="1252007"/>
                  </a:moveTo>
                  <a:lnTo>
                    <a:pt x="912024" y="658716"/>
                  </a:lnTo>
                  <a:cubicBezTo>
                    <a:pt x="915939" y="649489"/>
                    <a:pt x="924886" y="643338"/>
                    <a:pt x="934951" y="643338"/>
                  </a:cubicBezTo>
                  <a:lnTo>
                    <a:pt x="1019667" y="643338"/>
                  </a:lnTo>
                  <a:cubicBezTo>
                    <a:pt x="1030012" y="643338"/>
                    <a:pt x="1039238" y="649768"/>
                    <a:pt x="1042873" y="659554"/>
                  </a:cubicBezTo>
                  <a:lnTo>
                    <a:pt x="1264029" y="1252846"/>
                  </a:lnTo>
                  <a:cubicBezTo>
                    <a:pt x="1270180" y="1269062"/>
                    <a:pt x="1258158" y="1286397"/>
                    <a:pt x="1240823" y="1286397"/>
                  </a:cubicBezTo>
                  <a:lnTo>
                    <a:pt x="1123675" y="1286397"/>
                  </a:lnTo>
                  <a:cubicBezTo>
                    <a:pt x="1113050" y="1286397"/>
                    <a:pt x="1103544" y="1279686"/>
                    <a:pt x="1100189" y="1269341"/>
                  </a:cubicBezTo>
                  <a:lnTo>
                    <a:pt x="1068316" y="1173442"/>
                  </a:lnTo>
                  <a:lnTo>
                    <a:pt x="856106" y="1173442"/>
                  </a:lnTo>
                  <a:lnTo>
                    <a:pt x="821717" y="1269901"/>
                  </a:lnTo>
                  <a:cubicBezTo>
                    <a:pt x="818082" y="1279686"/>
                    <a:pt x="808855" y="1286397"/>
                    <a:pt x="798231" y="1286397"/>
                  </a:cubicBezTo>
                  <a:lnTo>
                    <a:pt x="688632" y="1286397"/>
                  </a:lnTo>
                  <a:cubicBezTo>
                    <a:pt x="670458" y="1286117"/>
                    <a:pt x="658436" y="1268223"/>
                    <a:pt x="665425" y="1252007"/>
                  </a:cubicBezTo>
                  <a:close/>
                  <a:moveTo>
                    <a:pt x="1587795" y="1216778"/>
                  </a:moveTo>
                  <a:lnTo>
                    <a:pt x="1339519" y="968502"/>
                  </a:lnTo>
                  <a:cubicBezTo>
                    <a:pt x="1329453" y="958437"/>
                    <a:pt x="1329453" y="942220"/>
                    <a:pt x="1339519" y="932435"/>
                  </a:cubicBezTo>
                  <a:lnTo>
                    <a:pt x="1372790" y="899163"/>
                  </a:lnTo>
                  <a:cubicBezTo>
                    <a:pt x="1377263" y="894690"/>
                    <a:pt x="1383973" y="892174"/>
                    <a:pt x="1390963" y="892174"/>
                  </a:cubicBezTo>
                  <a:cubicBezTo>
                    <a:pt x="1397953" y="892174"/>
                    <a:pt x="1404383" y="894690"/>
                    <a:pt x="1409136" y="899163"/>
                  </a:cubicBezTo>
                  <a:lnTo>
                    <a:pt x="1548373" y="1038679"/>
                  </a:lnTo>
                  <a:cubicBezTo>
                    <a:pt x="1549025" y="1022370"/>
                    <a:pt x="1549678" y="1006060"/>
                    <a:pt x="1550330" y="989751"/>
                  </a:cubicBezTo>
                  <a:cubicBezTo>
                    <a:pt x="1550610" y="981643"/>
                    <a:pt x="1550889" y="973255"/>
                    <a:pt x="1550889" y="964867"/>
                  </a:cubicBezTo>
                  <a:cubicBezTo>
                    <a:pt x="1550889" y="885743"/>
                    <a:pt x="1535232" y="809135"/>
                    <a:pt x="1504757" y="736442"/>
                  </a:cubicBezTo>
                  <a:cubicBezTo>
                    <a:pt x="1412492" y="518920"/>
                    <a:pt x="1200562" y="378566"/>
                    <a:pt x="964587" y="378566"/>
                  </a:cubicBezTo>
                  <a:cubicBezTo>
                    <a:pt x="782574" y="378566"/>
                    <a:pt x="609227" y="464680"/>
                    <a:pt x="498510" y="609508"/>
                  </a:cubicBezTo>
                  <a:lnTo>
                    <a:pt x="428612" y="539610"/>
                  </a:lnTo>
                  <a:cubicBezTo>
                    <a:pt x="559460" y="374651"/>
                    <a:pt x="754335" y="280429"/>
                    <a:pt x="964587" y="280429"/>
                  </a:cubicBezTo>
                  <a:cubicBezTo>
                    <a:pt x="1276331" y="280429"/>
                    <a:pt x="1548932" y="491241"/>
                    <a:pt x="1627217" y="792919"/>
                  </a:cubicBezTo>
                  <a:cubicBezTo>
                    <a:pt x="1641756" y="848837"/>
                    <a:pt x="1649025" y="906712"/>
                    <a:pt x="1649025" y="964588"/>
                  </a:cubicBezTo>
                  <a:lnTo>
                    <a:pt x="1649025" y="1016592"/>
                  </a:lnTo>
                  <a:lnTo>
                    <a:pt x="1766453" y="899163"/>
                  </a:lnTo>
                  <a:cubicBezTo>
                    <a:pt x="1775960" y="889378"/>
                    <a:pt x="1793015" y="889378"/>
                    <a:pt x="1802521" y="899163"/>
                  </a:cubicBezTo>
                  <a:lnTo>
                    <a:pt x="1835792" y="932435"/>
                  </a:lnTo>
                  <a:cubicBezTo>
                    <a:pt x="1840545" y="937188"/>
                    <a:pt x="1843341" y="943619"/>
                    <a:pt x="1843341" y="950608"/>
                  </a:cubicBezTo>
                  <a:cubicBezTo>
                    <a:pt x="1843341" y="957318"/>
                    <a:pt x="1840545" y="963749"/>
                    <a:pt x="1835792" y="968781"/>
                  </a:cubicBezTo>
                  <a:lnTo>
                    <a:pt x="1587795" y="1216778"/>
                  </a:lnTo>
                  <a:close/>
                  <a:moveTo>
                    <a:pt x="1027775" y="1054616"/>
                  </a:moveTo>
                  <a:lnTo>
                    <a:pt x="899163" y="1054616"/>
                  </a:lnTo>
                  <a:lnTo>
                    <a:pt x="965426" y="868968"/>
                  </a:lnTo>
                  <a:lnTo>
                    <a:pt x="966265" y="868968"/>
                  </a:lnTo>
                  <a:lnTo>
                    <a:pt x="1027775" y="1054616"/>
                  </a:lnTo>
                  <a:close/>
                </a:path>
              </a:pathLst>
            </a:custGeom>
            <a:solidFill>
              <a:schemeClr val="bg2"/>
            </a:solidFill>
            <a:ln w="27947" cap="flat">
              <a:noFill/>
              <a:prstDash val="solid"/>
              <a:miter/>
            </a:ln>
          </p:spPr>
          <p:txBody>
            <a:bodyPr rtlCol="0" anchor="ctr"/>
            <a:lstStyle/>
            <a:p>
              <a:endParaRPr lang="en-US" dirty="0"/>
            </a:p>
          </p:txBody>
        </p:sp>
      </p:grpSp>
      <p:sp>
        <p:nvSpPr>
          <p:cNvPr id="21" name="Text Placeholder 9">
            <a:extLst>
              <a:ext uri="{FF2B5EF4-FFF2-40B4-BE49-F238E27FC236}">
                <a16:creationId xmlns:a16="http://schemas.microsoft.com/office/drawing/2014/main" id="{85A1E9DD-8613-4AED-87E7-EC6EF5BAEC11}"/>
              </a:ext>
            </a:extLst>
          </p:cNvPr>
          <p:cNvSpPr>
            <a:spLocks noGrp="1"/>
          </p:cNvSpPr>
          <p:nvPr>
            <p:ph type="body" sz="quarter" idx="17" hasCustomPrompt="1"/>
          </p:nvPr>
        </p:nvSpPr>
        <p:spPr>
          <a:xfrm>
            <a:off x="7723094" y="745345"/>
            <a:ext cx="3714103" cy="316408"/>
          </a:xfrm>
        </p:spPr>
        <p:txBody>
          <a:bodyPr lIns="0" rIns="0">
            <a:noAutofit/>
          </a:bodyPr>
          <a:lstStyle>
            <a:lvl1pPr marL="0" indent="0" algn="r" defTabSz="914400" rtl="0" eaLnBrk="1" latinLnBrk="0" hangingPunct="1">
              <a:lnSpc>
                <a:spcPct val="90000"/>
              </a:lnSpc>
              <a:spcBef>
                <a:spcPts val="1000"/>
              </a:spcBef>
              <a:buFont typeface="Arial" panose="020B0604020202020204" pitchFamily="34" charset="0"/>
              <a:buNone/>
              <a:defRPr lang="en-US" sz="1400" b="1" i="0" kern="1200" cap="all" baseline="0" dirty="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vl5pPr>
              <a:defRPr/>
            </a:lvl5pPr>
          </a:lstStyle>
          <a:p>
            <a:pPr lvl="0"/>
            <a:r>
              <a:rPr lang="en-US" dirty="0"/>
              <a:t>Month XX, year</a:t>
            </a:r>
          </a:p>
        </p:txBody>
      </p:sp>
      <p:sp>
        <p:nvSpPr>
          <p:cNvPr id="22" name="Footer Placeholder 1">
            <a:extLst>
              <a:ext uri="{FF2B5EF4-FFF2-40B4-BE49-F238E27FC236}">
                <a16:creationId xmlns:a16="http://schemas.microsoft.com/office/drawing/2014/main" id="{A0045097-BCFF-490B-B18B-2513DF94F3C0}"/>
              </a:ext>
            </a:extLst>
          </p:cNvPr>
          <p:cNvSpPr>
            <a:spLocks noGrp="1"/>
          </p:cNvSpPr>
          <p:nvPr>
            <p:ph type="ftr" sz="quarter" idx="18"/>
          </p:nvPr>
        </p:nvSpPr>
        <p:spPr>
          <a:xfrm>
            <a:off x="969892"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a:t>Confidential – © 2020 Oracle Internal/Restricted/Highly Restricted</a:t>
            </a:r>
          </a:p>
        </p:txBody>
      </p:sp>
    </p:spTree>
    <p:extLst>
      <p:ext uri="{BB962C8B-B14F-4D97-AF65-F5344CB8AC3E}">
        <p14:creationId xmlns:p14="http://schemas.microsoft.com/office/powerpoint/2010/main" val="22881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107985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625986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xmlns=""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63343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ark - Metric">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xmlns=""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97678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29545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08673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72845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02353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753693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83573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885429" y="3138723"/>
            <a:ext cx="4421144" cy="580554"/>
          </a:xfrm>
          <a:prstGeom prst="rect">
            <a:avLst/>
          </a:prstGeom>
        </p:spPr>
      </p:pic>
      <p:pic>
        <p:nvPicPr>
          <p:cNvPr id="6" name="Picture 5">
            <a:extLst>
              <a:ext uri="{FF2B5EF4-FFF2-40B4-BE49-F238E27FC236}">
                <a16:creationId xmlns:a16="http://schemas.microsoft.com/office/drawing/2014/main" id="{1327F11A-3518-5F45-8953-D5AF3FA0D89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5166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2323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8733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4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88143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1325495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416993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Confidential – © 2020 Oracle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28297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14364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Confidential – © 2020 Oracle 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40767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Confidential – © 2020 Oracle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1896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4409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xmlns=""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Confidential – © 2020 Oracle 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48825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0626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6613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endParaRPr lang="en-US" dirty="0"/>
          </a:p>
        </p:txBody>
      </p:sp>
    </p:spTree>
    <p:extLst>
      <p:ext uri="{BB962C8B-B14F-4D97-AF65-F5344CB8AC3E}">
        <p14:creationId xmlns:p14="http://schemas.microsoft.com/office/powerpoint/2010/main" val="38364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Confidential – © 2020 Oracle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86641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48409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2835956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t>Confidential – © 2020 Oracle Restricted</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5072353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291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2_Team 2 ">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4ADEFE-E4E6-E843-B80B-BD54B537008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8" name="Slide Number Placeholder 5">
            <a:extLst>
              <a:ext uri="{FF2B5EF4-FFF2-40B4-BE49-F238E27FC236}">
                <a16:creationId xmlns:a16="http://schemas.microsoft.com/office/drawing/2014/main" id="{F13F3F80-E597-BD4B-908E-680D65A90E97}"/>
              </a:ext>
            </a:extLst>
          </p:cNvPr>
          <p:cNvSpPr>
            <a:spLocks noGrp="1"/>
          </p:cNvSpPr>
          <p:nvPr>
            <p:ph type="sldNum" sz="quarter" idx="4"/>
          </p:nvPr>
        </p:nvSpPr>
        <p:spPr>
          <a:xfrm>
            <a:off x="393699" y="6356350"/>
            <a:ext cx="660908" cy="365125"/>
          </a:xfrm>
          <a:prstGeom prst="rect">
            <a:avLst/>
          </a:prstGeom>
        </p:spPr>
        <p:txBody>
          <a:bodyPr vert="horz" lIns="91440" tIns="45720" rIns="91440" bIns="45720" rtlCol="0" anchor="ctr"/>
          <a:lstStyle>
            <a:lvl1pPr algn="r">
              <a:defRPr sz="900">
                <a:solidFill>
                  <a:schemeClr val="bg1">
                    <a:lumMod val="75000"/>
                  </a:schemeClr>
                </a:solidFill>
              </a:defRPr>
            </a:lvl1pPr>
          </a:lstStyle>
          <a:p>
            <a:fld id="{A4F6D1A6-A023-BD46-A6AB-295C538AE2FB}" type="slidenum">
              <a:rPr lang="en-US" smtClean="0"/>
              <a:pPr/>
              <a:t>‹#›</a:t>
            </a:fld>
            <a:endParaRPr lang="en-US" dirty="0"/>
          </a:p>
        </p:txBody>
      </p:sp>
      <p:sp>
        <p:nvSpPr>
          <p:cNvPr id="9" name="Footer Placeholder 1">
            <a:extLst>
              <a:ext uri="{FF2B5EF4-FFF2-40B4-BE49-F238E27FC236}">
                <a16:creationId xmlns:a16="http://schemas.microsoft.com/office/drawing/2014/main" id="{843945D6-58D8-CE4C-AF41-386C2C118B13}"/>
              </a:ext>
            </a:extLst>
          </p:cNvPr>
          <p:cNvSpPr>
            <a:spLocks noGrp="1"/>
          </p:cNvSpPr>
          <p:nvPr>
            <p:ph type="ftr" sz="quarter" idx="3"/>
          </p:nvPr>
        </p:nvSpPr>
        <p:spPr>
          <a:xfrm>
            <a:off x="1054607" y="6356350"/>
            <a:ext cx="4114800" cy="365125"/>
          </a:xfrm>
          <a:prstGeom prst="rect">
            <a:avLst/>
          </a:prstGeom>
        </p:spPr>
        <p:txBody>
          <a:bodyPr vert="horz" lIns="91440" tIns="45720" rIns="91440" bIns="45720" rtlCol="0" anchor="ctr"/>
          <a:lstStyle>
            <a:lvl1pPr algn="l">
              <a:defRPr sz="900" b="0" i="0">
                <a:solidFill>
                  <a:schemeClr val="bg1">
                    <a:lumMod val="75000"/>
                  </a:schemeClr>
                </a:solidFill>
                <a:latin typeface="Oracle Sans Light" charset="0"/>
                <a:ea typeface="Oracle Sans Light" charset="0"/>
                <a:cs typeface="Oracle Sans Light" charset="0"/>
              </a:defRPr>
            </a:lvl1pPr>
          </a:lstStyle>
          <a:p>
            <a:endParaRPr lang="en-US" dirty="0"/>
          </a:p>
          <a:p>
            <a:r>
              <a:rPr lang="en-US" dirty="0"/>
              <a:t>Copyright © 2020 Oracle and/or its affiliates.</a:t>
            </a:r>
          </a:p>
          <a:p>
            <a:endParaRPr lang="en-US" dirty="0"/>
          </a:p>
        </p:txBody>
      </p:sp>
    </p:spTree>
    <p:extLst>
      <p:ext uri="{BB962C8B-B14F-4D97-AF65-F5344CB8AC3E}">
        <p14:creationId xmlns:p14="http://schemas.microsoft.com/office/powerpoint/2010/main" val="798808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email">
            <a:alphaModFix amt="15000"/>
            <a:extLst>
              <a:ext uri="{28A0092B-C50C-407E-A947-70E740481C1C}">
                <a14:useLocalDpi xmlns:a14="http://schemas.microsoft.com/office/drawing/2010/main"/>
              </a:ext>
            </a:extLst>
          </a:blip>
          <a:srcRect/>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481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Light Title-only-plain">
    <p:spTree>
      <p:nvGrpSpPr>
        <p:cNvPr id="1" name=""/>
        <p:cNvGrpSpPr/>
        <p:nvPr/>
      </p:nvGrpSpPr>
      <p:grpSpPr>
        <a:xfrm>
          <a:off x="0" y="0"/>
          <a:ext cx="0" cy="0"/>
          <a:chOff x="0" y="0"/>
          <a:chExt cx="0" cy="0"/>
        </a:xfrm>
      </p:grpSpPr>
      <p:sp>
        <p:nvSpPr>
          <p:cNvPr id="4417" name="Title Text"/>
          <p:cNvSpPr txBox="1">
            <a:spLocks noGrp="1"/>
          </p:cNvSpPr>
          <p:nvPr>
            <p:ph type="title"/>
          </p:nvPr>
        </p:nvSpPr>
        <p:spPr>
          <a:xfrm>
            <a:off x="768095" y="245146"/>
            <a:ext cx="9887835" cy="844095"/>
          </a:xfrm>
          <a:prstGeom prst="rect">
            <a:avLst/>
          </a:prstGeom>
        </p:spPr>
        <p:txBody>
          <a:bodyPr anchor="b"/>
          <a:lstStyle>
            <a:lvl1pPr>
              <a:spcBef>
                <a:spcPts val="1000"/>
              </a:spcBef>
              <a:defRPr sz="2400" b="1">
                <a:solidFill>
                  <a:srgbClr val="312D2A"/>
                </a:solidFill>
                <a:latin typeface="Oracle Sans"/>
                <a:ea typeface="Oracle Sans"/>
                <a:cs typeface="Oracle Sans"/>
                <a:sym typeface="Oracle Sans"/>
              </a:defRPr>
            </a:lvl1pPr>
          </a:lstStyle>
          <a:p>
            <a:r>
              <a:t>Title Text</a:t>
            </a:r>
          </a:p>
        </p:txBody>
      </p:sp>
      <p:sp>
        <p:nvSpPr>
          <p:cNvPr id="4426" name="Slide Number"/>
          <p:cNvSpPr txBox="1">
            <a:spLocks noGrp="1"/>
          </p:cNvSpPr>
          <p:nvPr>
            <p:ph type="sldNum" sz="quarter" idx="2"/>
          </p:nvPr>
        </p:nvSpPr>
        <p:spPr>
          <a:xfrm>
            <a:off x="672672" y="6467156"/>
            <a:ext cx="245403" cy="243841"/>
          </a:xfrm>
          <a:prstGeom prst="rect">
            <a:avLst/>
          </a:prstGeom>
        </p:spPr>
        <p:txBody>
          <a:bodyPr lIns="45719" tIns="45719" rIns="45719" bIns="45719"/>
          <a:lstStyle>
            <a:lvl1pPr>
              <a:defRPr sz="1000">
                <a:solidFill>
                  <a:srgbClr val="8B8580"/>
                </a:solidFill>
              </a:defRPr>
            </a:lvl1pPr>
          </a:lstStyle>
          <a:p>
            <a:fld id="{86CB4B4D-7CA3-9044-876B-883B54F8677D}" type="slidenum">
              <a:t>‹#›</a:t>
            </a:fld>
            <a:endParaRPr/>
          </a:p>
        </p:txBody>
      </p:sp>
    </p:spTree>
    <p:extLst>
      <p:ext uri="{BB962C8B-B14F-4D97-AF65-F5344CB8AC3E}">
        <p14:creationId xmlns:p14="http://schemas.microsoft.com/office/powerpoint/2010/main" val="3101552703"/>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Light Title and content bulle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1031849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179C4A2B-6D24-4690-8147-06D17BD41EEB}"/>
              </a:ext>
            </a:extLst>
          </p:cNvPr>
          <p:cNvSpPr>
            <a:spLocks noGrp="1"/>
          </p:cNvSpPr>
          <p:nvPr>
            <p:ph type="body" sz="quarter" idx="12" hasCustomPrompt="1"/>
          </p:nvPr>
        </p:nvSpPr>
        <p:spPr>
          <a:xfrm>
            <a:off x="768350" y="2189533"/>
            <a:ext cx="10317572" cy="4017963"/>
          </a:xfrm>
        </p:spPr>
        <p:txBody>
          <a:bodyPr lIns="0">
            <a:normAutofit/>
          </a:bodyPr>
          <a:lstStyle>
            <a:lvl1pPr marL="227013" indent="-227013">
              <a:lnSpc>
                <a:spcPct val="90000"/>
              </a:lnSpc>
              <a:spcBef>
                <a:spcPts val="1200"/>
              </a:spcBef>
              <a:buFont typeface="Arial" panose="020B0604020202020204" pitchFamily="34" charset="0"/>
              <a:buChar char="•"/>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5"/>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dirty="0"/>
              <a:t>Bold 18 </a:t>
            </a:r>
            <a:r>
              <a:rPr lang="en-US" dirty="0" err="1"/>
              <a:t>pt</a:t>
            </a:r>
            <a:r>
              <a:rPr lang="en-US" dirty="0"/>
              <a:t> font</a:t>
            </a:r>
          </a:p>
          <a:p>
            <a:pPr lvl="1"/>
            <a:r>
              <a:rPr lang="en-US" dirty="0"/>
              <a:t>First tab Oracle Sans Light</a:t>
            </a:r>
          </a:p>
          <a:p>
            <a:pPr lvl="2"/>
            <a:r>
              <a:rPr lang="en-US" dirty="0"/>
              <a:t>Second tab Oracle Sans Light bullet</a:t>
            </a:r>
          </a:p>
          <a:p>
            <a:pPr lvl="3"/>
            <a:r>
              <a:rPr lang="en-US" dirty="0"/>
              <a:t>Third tab highlight</a:t>
            </a:r>
          </a:p>
        </p:txBody>
      </p:sp>
      <p:pic>
        <p:nvPicPr>
          <p:cNvPr id="12" name="Picture 11">
            <a:extLst>
              <a:ext uri="{FF2B5EF4-FFF2-40B4-BE49-F238E27FC236}">
                <a16:creationId xmlns:a16="http://schemas.microsoft.com/office/drawing/2014/main" id="{FD9D28AE-03A7-5540-ABA1-3FE9145E99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1" name="Picture 10">
            <a:extLst>
              <a:ext uri="{FF2B5EF4-FFF2-40B4-BE49-F238E27FC236}">
                <a16:creationId xmlns:a16="http://schemas.microsoft.com/office/drawing/2014/main" id="{2D19EBF2-5EC1-40A4-AF1C-41E2D1E6A8C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15" name="Picture 14">
            <a:extLst>
              <a:ext uri="{FF2B5EF4-FFF2-40B4-BE49-F238E27FC236}">
                <a16:creationId xmlns:a16="http://schemas.microsoft.com/office/drawing/2014/main" id="{743C9020-E05C-4BFD-A360-A99F137D8F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6" name="Rectangle 15">
            <a:extLst>
              <a:ext uri="{FF2B5EF4-FFF2-40B4-BE49-F238E27FC236}">
                <a16:creationId xmlns:a16="http://schemas.microsoft.com/office/drawing/2014/main" id="{AC2C67D5-835B-4C00-A440-B76BB74088DC}"/>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6F0F0F4-8D35-44B3-8B0B-77044D08B5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pic>
        <p:nvPicPr>
          <p:cNvPr id="18" name="Picture 17">
            <a:extLst>
              <a:ext uri="{FF2B5EF4-FFF2-40B4-BE49-F238E27FC236}">
                <a16:creationId xmlns:a16="http://schemas.microsoft.com/office/drawing/2014/main" id="{2D45154B-A9C5-41E4-938E-AFD105F9327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19" name="Picture 18">
            <a:extLst>
              <a:ext uri="{FF2B5EF4-FFF2-40B4-BE49-F238E27FC236}">
                <a16:creationId xmlns:a16="http://schemas.microsoft.com/office/drawing/2014/main" id="{56CCB891-0C09-434F-86C9-482E380294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F8A53189-C107-4D7B-A6FE-566B0A9713C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073E056-A79F-40C2-AF62-B761B68582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93379" y="6356350"/>
            <a:ext cx="502920" cy="502920"/>
          </a:xfrm>
          <a:prstGeom prst="rect">
            <a:avLst/>
          </a:prstGeom>
        </p:spPr>
      </p:pic>
      <p:sp>
        <p:nvSpPr>
          <p:cNvPr id="3" name="Footer Placeholder 2">
            <a:extLst>
              <a:ext uri="{FF2B5EF4-FFF2-40B4-BE49-F238E27FC236}">
                <a16:creationId xmlns:a16="http://schemas.microsoft.com/office/drawing/2014/main" id="{F226F486-2A5C-41B3-B9CA-0FF4AD305B93}"/>
              </a:ext>
            </a:extLst>
          </p:cNvPr>
          <p:cNvSpPr>
            <a:spLocks noGrp="1"/>
          </p:cNvSpPr>
          <p:nvPr>
            <p:ph type="ftr" sz="quarter" idx="13"/>
          </p:nvPr>
        </p:nvSpPr>
        <p:spPr/>
        <p:txBody>
          <a:bodyPr/>
          <a:lstStyle/>
          <a:p>
            <a:r>
              <a:rPr lang="en-US"/>
              <a:t>Confidential – © 2019 Oracle Internal/Restricted/Highly Restricted </a:t>
            </a:r>
            <a:endParaRPr lang="en-US" dirty="0"/>
          </a:p>
        </p:txBody>
      </p:sp>
      <p:sp>
        <p:nvSpPr>
          <p:cNvPr id="4" name="Slide Number Placeholder 3">
            <a:extLst>
              <a:ext uri="{FF2B5EF4-FFF2-40B4-BE49-F238E27FC236}">
                <a16:creationId xmlns:a16="http://schemas.microsoft.com/office/drawing/2014/main" id="{91EA69CC-DFA6-4903-A044-B17834B208EE}"/>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0799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_Light - Title 2 Column">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6336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Blank no top band">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8B8580"/>
                </a:solidFill>
                <a:effectLst/>
                <a:uLnTx/>
                <a:uFillTx/>
                <a:latin typeface="Oracle Sans"/>
                <a:ea typeface="+mn-ea"/>
                <a:cs typeface="+mn-cs"/>
              </a:rPr>
              <a:t>Copyright © 2020, Oracle and/or its affiliates  |  Confidential: Internal</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1"/>
            <a:ext cx="10671048" cy="594691"/>
          </a:xfrm>
        </p:spPr>
        <p:txBody>
          <a:bodyPr anchor="b" anchorCtr="0"/>
          <a:lstStyle>
            <a:lvl1pPr>
              <a:defRPr sz="2400" b="1"/>
            </a:lvl1pPr>
          </a:lstStyle>
          <a:p>
            <a:pPr lvl="0"/>
            <a:r>
              <a:rPr lang="en-US" dirty="0"/>
              <a:t>Title</a:t>
            </a:r>
          </a:p>
        </p:txBody>
      </p:sp>
    </p:spTree>
    <p:extLst>
      <p:ext uri="{BB962C8B-B14F-4D97-AF65-F5344CB8AC3E}">
        <p14:creationId xmlns:p14="http://schemas.microsoft.com/office/powerpoint/2010/main" val="409659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1_Light - Title Only">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2635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296" name="Picture 9" descr="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37197" y="6356350"/>
            <a:ext cx="501651" cy="501650"/>
          </a:xfrm>
          <a:prstGeom prst="rect">
            <a:avLst/>
          </a:prstGeom>
          <a:ln w="12700">
            <a:miter lim="400000"/>
          </a:ln>
        </p:spPr>
      </p:pic>
      <p:pic>
        <p:nvPicPr>
          <p:cNvPr id="4297" name="Picture 13" descr="Picture 13"/>
          <p:cNvPicPr>
            <a:picLocks noChangeAspect="1"/>
          </p:cNvPicPr>
          <p:nvPr/>
        </p:nvPicPr>
        <p:blipFill>
          <a:blip r:embed="rId3"/>
          <a:stretch>
            <a:fillRect/>
          </a:stretch>
        </p:blipFill>
        <p:spPr>
          <a:xfrm>
            <a:off x="0" y="-81026"/>
            <a:ext cx="12192000" cy="431801"/>
          </a:xfrm>
          <a:prstGeom prst="rect">
            <a:avLst/>
          </a:prstGeom>
          <a:ln w="12700">
            <a:miter lim="400000"/>
          </a:ln>
        </p:spPr>
      </p:pic>
      <p:sp>
        <p:nvSpPr>
          <p:cNvPr id="4298" name="Slide Number"/>
          <p:cNvSpPr txBox="1">
            <a:spLocks noGrp="1"/>
          </p:cNvSpPr>
          <p:nvPr>
            <p:ph type="sldNum" sz="quarter" idx="2"/>
          </p:nvPr>
        </p:nvSpPr>
        <p:spPr>
          <a:xfrm>
            <a:off x="838200" y="6580965"/>
            <a:ext cx="217151" cy="218441"/>
          </a:xfrm>
          <a:prstGeom prst="rect">
            <a:avLst/>
          </a:prstGeom>
        </p:spPr>
        <p:txBody>
          <a:bodyPr lIns="45719" tIns="45719" rIns="45719" bIns="45719"/>
          <a:lstStyle>
            <a:lvl1pPr>
              <a:defRPr>
                <a:solidFill>
                  <a:srgbClr val="808080"/>
                </a:solidFill>
              </a:defRPr>
            </a:lvl1pPr>
          </a:lstStyle>
          <a:p>
            <a:fld id="{86CB4B4D-7CA3-9044-876B-883B54F8677D}" type="slidenum">
              <a:t>‹#›</a:t>
            </a:fld>
            <a:endParaRPr/>
          </a:p>
        </p:txBody>
      </p:sp>
    </p:spTree>
    <p:extLst>
      <p:ext uri="{BB962C8B-B14F-4D97-AF65-F5344CB8AC3E}">
        <p14:creationId xmlns:p14="http://schemas.microsoft.com/office/powerpoint/2010/main" val="87951007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4245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24299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98874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GB"/>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4268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7348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2724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467920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GB"/>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7198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GB"/>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578174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944730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14924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43099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80036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GB"/>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608902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GB"/>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601277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149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GB"/>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39335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GB"/>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43412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GB"/>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099816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GB"/>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4879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871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324123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GB"/>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9200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GB"/>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73952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31160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32064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9365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t>‹#›</a:t>
            </a:fld>
            <a:endParaRPr lang="en-GB"/>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7976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t>‹#›</a:t>
            </a:fld>
            <a:endParaRPr lang="en-GB"/>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58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GB"/>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163390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GB"/>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677233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19381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90595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07331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816686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GB"/>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25417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GB"/>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342559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0143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24956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04494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4139334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91968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41189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57757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041174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41859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02434DD8-0DA9-8B4C-BA7B-D314511F4014}" type="slidenum">
              <a:rPr lang="en-GB" smtClean="0"/>
              <a:t>‹#›</a:t>
            </a:fld>
            <a:endParaRPr lang="en-GB"/>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GB"/>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63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02434DD8-0DA9-8B4C-BA7B-D314511F4014}" type="slidenum">
              <a:rPr lang="en-GB" smtClean="0"/>
              <a:t>‹#›</a:t>
            </a:fld>
            <a:endParaRPr lang="en-GB"/>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GB"/>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385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2054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43749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81199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407810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606699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5F364E1D-41C6-7D4E-8D6B-DCA1E5570963}" type="datetimeFigureOut">
              <a:rPr lang="en-GB" smtClean="0"/>
              <a:t>22/07/2021</a:t>
            </a:fld>
            <a:endParaRPr lang="en-GB"/>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GB"/>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45295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5F364E1D-41C6-7D4E-8D6B-DCA1E5570963}" type="datetimeFigureOut">
              <a:rPr lang="en-GB" smtClean="0"/>
              <a:t>22/07/2021</a:t>
            </a:fld>
            <a:endParaRPr lang="en-GB"/>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GB"/>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314361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GB"/>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05502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5F364E1D-41C6-7D4E-8D6B-DCA1E5570963}" type="datetimeFigureOut">
              <a:rPr lang="en-GB" smtClean="0"/>
              <a:t>22/07/2021</a:t>
            </a:fld>
            <a:endParaRPr lang="en-GB"/>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GB"/>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1976225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GB"/>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3229898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GB"/>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759084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511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9576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35261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335075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5F364E1D-41C6-7D4E-8D6B-DCA1E5570963}" type="datetimeFigureOut">
              <a:rPr lang="en-GB" smtClean="0"/>
              <a:t>22/07/2021</a:t>
            </a:fld>
            <a:endParaRPr lang="en-GB"/>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GB"/>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02434DD8-0DA9-8B4C-BA7B-D314511F4014}" type="slidenum">
              <a:rPr lang="en-GB" smtClean="0"/>
              <a:t>‹#›</a:t>
            </a:fld>
            <a:endParaRPr lang="en-GB"/>
          </a:p>
        </p:txBody>
      </p:sp>
    </p:spTree>
    <p:extLst>
      <p:ext uri="{BB962C8B-B14F-4D97-AF65-F5344CB8AC3E}">
        <p14:creationId xmlns:p14="http://schemas.microsoft.com/office/powerpoint/2010/main" val="26359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7163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cSld name="Finance / Operations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1535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5" name="Picture 14">
            <a:extLst>
              <a:ext uri="{FF2B5EF4-FFF2-40B4-BE49-F238E27FC236}">
                <a16:creationId xmlns:a16="http://schemas.microsoft.com/office/drawing/2014/main" id="{7CDDAA99-266A-4A1C-9F57-ACAD7EE3F25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73875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2586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cSld name="Cloud Platfor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32259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86246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cSld name="HCM/HR Dark -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186534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7916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3259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cSld name="Databas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1678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3836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cSld name="CX/Marketing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76686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49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cSld name="Developer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42450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9565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cSld name="SC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24320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9693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cSld name="GBU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3875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5243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4967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02434DD8-0DA9-8B4C-BA7B-D314511F4014}" type="slidenum">
              <a:rPr lang="en-GB" smtClean="0"/>
              <a:t>‹#›</a:t>
            </a:fld>
            <a:endParaRPr lang="en-GB"/>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128887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5F364E1D-41C6-7D4E-8D6B-DCA1E5570963}" type="datetimeFigureOut">
              <a:rPr lang="en-GB" smtClean="0"/>
              <a:t>22/07/2021</a:t>
            </a:fld>
            <a:endParaRPr lang="en-GB"/>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02434DD8-0DA9-8B4C-BA7B-D314511F4014}" type="slidenum">
              <a:rPr lang="en-GB" smtClean="0"/>
              <a:t>‹#›</a:t>
            </a:fld>
            <a:endParaRPr lang="en-GB"/>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38508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2067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954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12783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060203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02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0979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04808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Light Title with two column ">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2601DF5-FA3D-764A-BB3B-8C53AD74A9C6}"/>
              </a:ext>
            </a:extLst>
          </p:cNvPr>
          <p:cNvPicPr>
            <a:picLocks noChangeAspect="1"/>
          </p:cNvPicPr>
          <p:nvPr userDrawn="1"/>
        </p:nvPicPr>
        <p:blipFill rotWithShape="1">
          <a:blip r:embed="rId2" cstate="email">
            <a:lum bright="70000" contrast="-70000"/>
            <a:extLst>
              <a:ext uri="{28A0092B-C50C-407E-A947-70E740481C1C}">
                <a14:useLocalDpi xmlns:a14="http://schemas.microsoft.com/office/drawing/2010/main"/>
              </a:ext>
            </a:extLst>
          </a:blip>
          <a:srcRect l="21507"/>
          <a:stretch/>
        </p:blipFill>
        <p:spPr>
          <a:xfrm>
            <a:off x="8364071" y="0"/>
            <a:ext cx="3827928" cy="6857999"/>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231162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68710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1272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4930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267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3308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979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77678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35154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8528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57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068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2412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8789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35084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522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9474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07547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0896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33786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86060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28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977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41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38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0997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789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99578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2238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64066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4971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638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6659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0604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14458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7579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41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5535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96788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409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9859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4527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42342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814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073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9360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346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3073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606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49853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9399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84528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160078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1817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03548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0063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cSld name="Finance / Operations  Dark - 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43659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9812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cSld name="Cloud Platfor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010432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20835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cSld name="HCM/HR Dark -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41348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2124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cSld name="Databas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07669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914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cSld name="CX/Marketing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2629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3752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840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cSld name="Developer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04731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42142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p:cSld name="SC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04186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83670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cSld name="GBU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585873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0638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cSld name="Netsuit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59810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864237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82526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6416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931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1_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6983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userDrawn="1">
  <p:cSld name="1_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6953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1_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1"/>
            </p:custDataLst>
          </p:nvPr>
        </p:nvPicPr>
        <p:blipFill>
          <a:blip r:embed="rId8">
            <a:alphaModFix amt="80000"/>
            <a:extLst>
              <a:ext uri="{28A0092B-C50C-407E-A947-70E740481C1C}">
                <a14:useLocalDpi xmlns:a14="http://schemas.microsoft.com/office/drawing/2010/main"/>
              </a:ext>
            </a:extLst>
          </a:blip>
          <a:srcRect t="14531" b="29623"/>
          <a:stretch>
            <a:fillRect/>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custDataLst>
              <p:tags r:id="rId2"/>
            </p:custDataLst>
          </p:nvPr>
        </p:nvSpPr>
        <p:spPr>
          <a:xfrm>
            <a:off x="766871" y="508000"/>
            <a:ext cx="10671048" cy="822960"/>
          </a:xfrm>
          <a:noFill/>
        </p:spPr>
        <p:txBody>
          <a:bodyPr/>
          <a:lstStyle>
            <a:lvl1pPr>
              <a:defRPr/>
            </a:lvl1pPr>
          </a:lstStyle>
          <a:p>
            <a:r>
              <a:rPr lang="en-US"/>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custDataLst>
              <p:tags r:id="rId3"/>
            </p:custDataLst>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GB"/>
              <a:t>Click to edit Master text styles</a:t>
            </a:r>
          </a:p>
          <a:p>
            <a:pPr marL="0" marR="0" lvl="1" indent="0" fontAlgn="auto">
              <a:lnSpc>
                <a:spcPct val="95000"/>
              </a:lnSpc>
              <a:spcBef>
                <a:spcPts val="600"/>
              </a:spcBef>
              <a:spcAft>
                <a:spcPct val="0"/>
              </a:spcAft>
              <a:buClrTx/>
              <a:buSzTx/>
              <a:buFont typeface="System Font Regular"/>
              <a:buNone/>
            </a:pPr>
            <a:r>
              <a:rPr lang="en-GB"/>
              <a:t>Second level</a:t>
            </a:r>
          </a:p>
          <a:p>
            <a:pPr marL="0" marR="0" lvl="2" indent="0" fontAlgn="auto">
              <a:lnSpc>
                <a:spcPct val="95000"/>
              </a:lnSpc>
              <a:spcBef>
                <a:spcPts val="600"/>
              </a:spcBef>
              <a:spcAft>
                <a:spcPct val="0"/>
              </a:spcAft>
              <a:buClrTx/>
              <a:buSzTx/>
              <a:buFont typeface="System Font Regular"/>
              <a:buNone/>
            </a:pPr>
            <a:r>
              <a:rPr lang="en-GB"/>
              <a:t>Third level</a:t>
            </a:r>
          </a:p>
          <a:p>
            <a:pPr marL="0" marR="0" lvl="3" indent="0" fontAlgn="auto">
              <a:lnSpc>
                <a:spcPct val="95000"/>
              </a:lnSpc>
              <a:spcBef>
                <a:spcPts val="600"/>
              </a:spcBef>
              <a:spcAft>
                <a:spcPct val="0"/>
              </a:spcAft>
              <a:buClrTx/>
              <a:buSzTx/>
              <a:buFont typeface="System Font Regular"/>
              <a:buNone/>
            </a:pPr>
            <a:r>
              <a:rPr lang="en-GB"/>
              <a:t>Fourth level</a:t>
            </a:r>
          </a:p>
          <a:p>
            <a:pPr marL="0" marR="0" lvl="4" indent="0" fontAlgn="auto">
              <a:lnSpc>
                <a:spcPct val="95000"/>
              </a:lnSpc>
              <a:spcBef>
                <a:spcPts val="600"/>
              </a:spcBef>
              <a:spcAft>
                <a:spcPct val="0"/>
              </a:spcAft>
              <a:buClrTx/>
              <a:buSzTx/>
              <a:buFont typeface="System Font Regular"/>
              <a:buNone/>
            </a:pPr>
            <a:r>
              <a:rPr lang="en-GB"/>
              <a:t>Fifth level</a:t>
            </a:r>
            <a:endParaRPr lang="en-US"/>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custDataLst>
              <p:tags r:id="rId4"/>
            </p:custDataLst>
          </p:nvPr>
        </p:nvSpPr>
        <p:spPr/>
        <p:txBody>
          <a:bodyPr/>
          <a:lstStyle/>
          <a:p>
            <a:fld id="{345D60D9-5372-5F40-9443-0F9AE5BDC3C8}"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custDataLst>
              <p:tags r:id="rId5"/>
            </p:custDataLst>
          </p:nvPr>
        </p:nvSpPr>
        <p:spPr/>
        <p:txBody>
          <a:bodyPr/>
          <a:lstStyle/>
          <a:p>
            <a:r>
              <a:rPr lang="en-US"/>
              <a:t>Copyright © 2020, Oracle and/or its affiliates. All rights reserved. | Confidential – Oracle Restricted For Internal Use Only</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custDataLst>
              <p:tags r:id="rId6"/>
            </p:custDataLst>
          </p:nvPr>
        </p:nvSpPr>
        <p:spPr/>
        <p:txBody>
          <a:bodyPr/>
          <a:lstStyle/>
          <a:p>
            <a:endParaRPr lang="en-US"/>
          </a:p>
        </p:txBody>
      </p:sp>
    </p:spTree>
    <p:extLst>
      <p:ext uri="{BB962C8B-B14F-4D97-AF65-F5344CB8AC3E}">
        <p14:creationId xmlns:p14="http://schemas.microsoft.com/office/powerpoint/2010/main" val="363770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312D2A"/>
              </a:solidFill>
            </a:endParaRPr>
          </a:p>
        </p:txBody>
      </p:sp>
    </p:spTree>
    <p:extLst>
      <p:ext uri="{BB962C8B-B14F-4D97-AF65-F5344CB8AC3E}">
        <p14:creationId xmlns:p14="http://schemas.microsoft.com/office/powerpoint/2010/main" val="381995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3353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40866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FCFBFA"/>
              </a:solidFill>
            </a:endParaRPr>
          </a:p>
        </p:txBody>
      </p:sp>
    </p:spTree>
    <p:extLst>
      <p:ext uri="{BB962C8B-B14F-4D97-AF65-F5344CB8AC3E}">
        <p14:creationId xmlns:p14="http://schemas.microsoft.com/office/powerpoint/2010/main" val="3387568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621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2762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endParaRPr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51705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93844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16928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7555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3708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t>[Date]</a:t>
            </a:r>
            <a:endParaRPr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91817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t>[Date]</a:t>
            </a:r>
            <a:endParaRPr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082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839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6514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81835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573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endParaRPr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062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268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t>[Date]</a:t>
            </a:r>
            <a:endParaRPr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78045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5654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2999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87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3658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920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1893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40222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830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endParaRPr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366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199450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xmlns=""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t>[Date]</a:t>
            </a:r>
            <a:endParaRPr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3561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endParaRPr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4634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2414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1830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2035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6880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6235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1070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4560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4379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Highly 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161979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2881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42861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38755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972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05767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312D2A"/>
                </a:solidFill>
                <a:latin typeface="Oracle Sans"/>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rgbClr val="312D2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098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rgbClr val="FCFBF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FCFBFA"/>
                </a:solidFill>
                <a:latin typeface="Oracle Sans"/>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00780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4046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46967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t>[Date]</a:t>
            </a:r>
            <a:endParaRPr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0903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362539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t>[Date]</a:t>
            </a:r>
            <a:endParaRPr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85581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rgbClr val="FCFBFA"/>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t>[Date]</a:t>
            </a:r>
            <a:endParaRPr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846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t>[Date]</a:t>
            </a:r>
            <a:endParaRPr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4495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84734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77291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8432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8622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r>
              <a:rPr>
                <a:solidFill>
                  <a:srgbClr val="FCFBFA"/>
                </a:solidFill>
              </a:rPr>
              <a:t>Our mission is to help people see data in new ways, discover insights,</a:t>
            </a:r>
            <a:br>
              <a:rPr>
                <a:solidFill>
                  <a:srgbClr val="FCFBFA"/>
                </a:solidFill>
              </a:rPr>
            </a:br>
            <a:r>
              <a:rPr>
                <a:solidFill>
                  <a:srgbClr val="FCFBFA"/>
                </a:solidFill>
              </a:rPr>
              <a:t>unlock endless possibilities.</a:t>
            </a:r>
          </a:p>
        </p:txBody>
      </p:sp>
    </p:spTree>
    <p:extLst>
      <p:ext uri="{BB962C8B-B14F-4D97-AF65-F5344CB8AC3E}">
        <p14:creationId xmlns:p14="http://schemas.microsoft.com/office/powerpoint/2010/main" val="1488093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t>[Date]</a:t>
            </a:r>
            <a:endParaRPr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94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5040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090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4371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p:cSld name="Cloud Platfor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04465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34759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cSld name="HCM/HR Dark -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8721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9644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cSld name="Databas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93411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2142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cSld name="CX/Marketing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596778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444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cSld name="Developer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3108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22358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1507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p:cSld name="SC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090240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9936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cSld name="GBU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8457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57596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cSld name="Netsuit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87592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preserve="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34386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586648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2685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userDrawn="1">
  <p:cSld name="1_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316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104002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userDrawn="1">
  <p:cSld name="1_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dirty="0"/>
          </a:p>
        </p:txBody>
      </p:sp>
    </p:spTree>
    <p:extLst>
      <p:ext uri="{BB962C8B-B14F-4D97-AF65-F5344CB8AC3E}">
        <p14:creationId xmlns:p14="http://schemas.microsoft.com/office/powerpoint/2010/main" val="376520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312D2A"/>
              </a:solidFill>
            </a:endParaRPr>
          </a:p>
        </p:txBody>
      </p:sp>
    </p:spTree>
    <p:extLst>
      <p:ext uri="{BB962C8B-B14F-4D97-AF65-F5344CB8AC3E}">
        <p14:creationId xmlns:p14="http://schemas.microsoft.com/office/powerpoint/2010/main" val="209571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endParaRPr lang="en-GB"/>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63472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endParaRPr lang="en-GB"/>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423600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FCFBFA"/>
              </a:solidFill>
            </a:endParaRPr>
          </a:p>
        </p:txBody>
      </p:sp>
    </p:spTree>
    <p:extLst>
      <p:ext uri="{BB962C8B-B14F-4D97-AF65-F5344CB8AC3E}">
        <p14:creationId xmlns:p14="http://schemas.microsoft.com/office/powerpoint/2010/main" val="4065052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endParaRPr lang="en-GB"/>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6699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endParaRPr lang="en-GB"/>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01896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81423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346352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400321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247090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522985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endParaRPr lang="en-GB"/>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288551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endParaRPr lang="en-GB"/>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91972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endParaRPr lang="en-GB"/>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45512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endParaRPr lang="en-GB"/>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896988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endParaRPr lang="en-GB"/>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41252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endParaRPr lang="en-GB"/>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234578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2847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endParaRPr lang="en-GB"/>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11079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endParaRPr lang="en-GB"/>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760330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131443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endParaRPr lang="en-GB"/>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55489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00136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51098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pPr/>
              <a:t>‹#›</a:t>
            </a:fld>
            <a:endParaRPr lang="en-GB"/>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845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endParaRPr lang="en-GB"/>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02434DD8-0DA9-8B4C-BA7B-D314511F4014}" type="slidenum">
              <a:rPr lang="en-GB" smtClean="0"/>
              <a:pPr/>
              <a:t>‹#›</a:t>
            </a:fld>
            <a:endParaRPr lang="en-GB"/>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26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endParaRPr lang="en-GB"/>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842114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endParaRPr lang="en-GB"/>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747537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8238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506937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9977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endParaRPr lang="en-US" dirty="0"/>
          </a:p>
        </p:txBody>
      </p:sp>
    </p:spTree>
    <p:extLst>
      <p:ext uri="{BB962C8B-B14F-4D97-AF65-F5344CB8AC3E}">
        <p14:creationId xmlns:p14="http://schemas.microsoft.com/office/powerpoint/2010/main" val="3294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4612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endParaRPr lang="en-GB"/>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67591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endParaRPr lang="en-GB"/>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778346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endParaRPr lang="en-GB"/>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42761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endParaRPr lang="en-GB"/>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59166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488344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4274264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16256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26064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99495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35935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636992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02434DD8-0DA9-8B4C-BA7B-D314511F4014}" type="slidenum">
              <a:rPr lang="en-GB" smtClean="0"/>
              <a:pPr/>
              <a:t>‹#›</a:t>
            </a:fld>
            <a:endParaRPr lang="en-GB"/>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GB"/>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17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02434DD8-0DA9-8B4C-BA7B-D314511F4014}" type="slidenum">
              <a:rPr lang="en-GB" smtClean="0"/>
              <a:pPr/>
              <a:t>‹#›</a:t>
            </a:fld>
            <a:endParaRPr lang="en-GB"/>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GB"/>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95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312D2A"/>
                </a:solidFill>
                <a:latin typeface="Oracle Sans"/>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rgbClr val="312D2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28133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rgbClr val="FCFBF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FCFBFA"/>
                </a:solidFill>
                <a:latin typeface="Oracle Sans"/>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439306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42944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endParaRPr lang="en-GB"/>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97039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fld id="{5F364E1D-41C6-7D4E-8D6B-DCA1E5570963}" type="datetimeFigureOut">
              <a:rPr lang="en-GB"/>
              <a:pPr/>
              <a:t>22/07/2021</a:t>
            </a:fld>
            <a:endParaRPr lang="en-GB"/>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endParaRPr lang="en-GB"/>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56220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fld id="{5F364E1D-41C6-7D4E-8D6B-DCA1E5570963}" type="datetimeFigureOut">
              <a:rPr lang="en-GB"/>
              <a:pPr/>
              <a:t>22/07/2021</a:t>
            </a:fld>
            <a:endParaRPr lang="en-GB"/>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endParaRPr lang="en-GB"/>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248488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rgbClr val="FCFBFA"/>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endParaRPr lang="en-GB"/>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64624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xmlns="" val="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9908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fld id="{5F364E1D-41C6-7D4E-8D6B-DCA1E5570963}" type="datetimeFigureOut">
              <a:rPr lang="en-GB"/>
              <a:pPr/>
              <a:t>22/07/2021</a:t>
            </a:fld>
            <a:endParaRPr lang="en-GB"/>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endParaRPr lang="en-GB"/>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193837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endParaRPr lang="en-GB"/>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3631467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endParaRPr lang="en-GB"/>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701386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9174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4541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r>
              <a:rPr>
                <a:solidFill>
                  <a:srgbClr val="FCFBFA"/>
                </a:solidFill>
              </a:rPr>
              <a:t>Our mission is to help people see data in new ways, discover insights,</a:t>
            </a:r>
            <a:br>
              <a:rPr>
                <a:solidFill>
                  <a:srgbClr val="FCFBFA"/>
                </a:solidFill>
              </a:rPr>
            </a:br>
            <a:r>
              <a:rPr>
                <a:solidFill>
                  <a:srgbClr val="FCFBFA"/>
                </a:solidFill>
              </a:rPr>
              <a:t>unlock endless possibilities.</a:t>
            </a:r>
          </a:p>
        </p:txBody>
      </p:sp>
    </p:spTree>
    <p:extLst>
      <p:ext uri="{BB962C8B-B14F-4D97-AF65-F5344CB8AC3E}">
        <p14:creationId xmlns:p14="http://schemas.microsoft.com/office/powerpoint/2010/main" val="2305588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fld id="{5F364E1D-41C6-7D4E-8D6B-DCA1E5570963}" type="datetimeFigureOut">
              <a:rPr lang="en-GB"/>
              <a:pPr/>
              <a:t>22/07/2021</a:t>
            </a:fld>
            <a:endParaRPr lang="en-GB"/>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endParaRPr lang="en-GB"/>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02434DD8-0DA9-8B4C-BA7B-D314511F4014}" type="slidenum">
              <a:rPr lang="en-GB" smtClean="0"/>
              <a:pPr/>
              <a:t>‹#›</a:t>
            </a:fld>
            <a:endParaRPr lang="en-GB"/>
          </a:p>
        </p:txBody>
      </p:sp>
    </p:spTree>
    <p:extLst>
      <p:ext uri="{BB962C8B-B14F-4D97-AF65-F5344CB8AC3E}">
        <p14:creationId xmlns:p14="http://schemas.microsoft.com/office/powerpoint/2010/main" val="163712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1288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9975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73891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99279896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6170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cSld name="HCM/HR Dark - Title">
    <p:bg>
      <p:bgPr>
        <a:solidFill>
          <a:srgbClr val="41242B"/>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728743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43799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cSld name="CX/Marketing Dark - Title">
    <p:bg>
      <p:bgPr>
        <a:solidFill>
          <a:srgbClr val="36293C"/>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02782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0614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cSld name="Developer Dark - Title">
    <p:bg>
      <p:bgPr>
        <a:solidFill>
          <a:srgbClr val="2B2E32"/>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163616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254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cSld name="SCM Dark - Title">
    <p:bg>
      <p:bgPr>
        <a:solidFill>
          <a:srgbClr val="442616"/>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501710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5378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cSld name="GBU Dark - Title">
    <p:bg>
      <p:bgPr>
        <a:solidFill>
          <a:srgbClr val="2A2D3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25662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xmlns=""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807425071"/>
      </p:ext>
    </p:extLst>
  </p:cSld>
  <p:clrMapOvr>
    <a:overrideClrMapping bg1="dk1" tx1="lt1" bg2="dk2" tx2="lt2" accent1="accent1" accent2="accent2" accent3="accent3" accent4="accent4" accent5="accent5" accent6="accent6" hlink="hlink" folHlink="folHlink"/>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73329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02434DD8-0DA9-8B4C-BA7B-D314511F4014}" type="slidenum">
              <a:rPr lang="en-GB" smtClean="0"/>
              <a:pPr/>
              <a:t>‹#›</a:t>
            </a:fld>
            <a:endParaRPr lang="en-GB"/>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96071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fld id="{5F364E1D-41C6-7D4E-8D6B-DCA1E5570963}" type="datetimeFigureOut">
              <a:rPr lang="en-GB"/>
              <a:pPr/>
              <a:t>22/07/2021</a:t>
            </a:fld>
            <a:endParaRPr lang="en-GB"/>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02434DD8-0DA9-8B4C-BA7B-D314511F4014}" type="slidenum">
              <a:rPr lang="en-GB" smtClean="0"/>
              <a:pPr/>
              <a:t>‹#›</a:t>
            </a:fld>
            <a:endParaRPr lang="en-GB"/>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342364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312D2A"/>
              </a:solidFill>
            </a:endParaRPr>
          </a:p>
        </p:txBody>
      </p:sp>
    </p:spTree>
    <p:extLst>
      <p:ext uri="{BB962C8B-B14F-4D97-AF65-F5344CB8AC3E}">
        <p14:creationId xmlns:p14="http://schemas.microsoft.com/office/powerpoint/2010/main" val="346509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33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p:cSld name="Dark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t>[Date]</a:t>
            </a:r>
            <a:endParaRPr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2273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solidFill>
                <a:srgbClr val="FCFBFA"/>
              </a:solidFill>
            </a:endParaRPr>
          </a:p>
        </p:txBody>
      </p:sp>
    </p:spTree>
    <p:extLst>
      <p:ext uri="{BB962C8B-B14F-4D97-AF65-F5344CB8AC3E}">
        <p14:creationId xmlns:p14="http://schemas.microsoft.com/office/powerpoint/2010/main" val="4120182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0048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Dark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t>[Date]</a:t>
            </a:r>
            <a:endParaRPr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70488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p:cSld name="Light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endParaRPr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8456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1096232081"/>
      </p:ext>
    </p:extLst>
  </p:cSld>
  <p:clrMapOvr>
    <a:masterClrMapping/>
  </p:clrMapOvr>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Dark - Titl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80146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4939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p:cSld name="Dark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5722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p:cSld name="Light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t>[Date]</a:t>
            </a:r>
            <a:endParaRPr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1597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p:cSld name="Dark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t>[Date]</a:t>
            </a:r>
            <a:endParaRPr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85390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958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p:cSld name="Dark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t>[Date]</a:t>
            </a:r>
            <a:endParaRPr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6618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p:cSld name="Light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4051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p:cSld name="Dark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t>[Date]</a:t>
            </a:r>
            <a:endParaRPr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25087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endParaRPr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82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xmlns=""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2816042790"/>
      </p:ext>
    </p:extLst>
  </p:cSld>
  <p:clrMapOvr>
    <a:overrideClrMapping bg1="dk1" tx1="lt1" bg2="dk2" tx2="lt2" accent1="accent1" accent2="accent2" accent3="accent3" accent4="accent4" accent5="accent5" accent6="accent6" hlink="hlink" folHlink="folHlink"/>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p:cSld name="Dark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t>[Date]</a:t>
            </a:r>
            <a:endParaRPr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088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p:cSld name="Light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624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p:cSld name="Dark - Title Quad Infographic">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t>[Date]</a:t>
            </a:r>
            <a:endParaRPr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480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7694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p:cSld name="Dark - Numbered Outline">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310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p:cSld name="Light - Numbered Outline 2 Column">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26909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p:cSld name="Dark - Numbered Outline 2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t>[Date]</a:t>
            </a:r>
            <a:endParaRPr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58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p:cSld name="Light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7337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preserve="1">
  <p:cSld name="Dark - Title/Subtitle Quad Infographic">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GB"/>
              <a:t>Click icon to add picture</a:t>
            </a:r>
            <a:endParaRPr lang="en-US"/>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GB"/>
              <a:t>Click icon to add picture</a:t>
            </a:r>
            <a:endParaRPr lang="en-US"/>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GB"/>
              <a:t>Click icon to add picture</a:t>
            </a:r>
            <a:endParaRPr lang="en-US"/>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GB"/>
              <a:t>Click icon to add picture</a:t>
            </a:r>
            <a:endParaRPr lang="en-US"/>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t>[Date]</a:t>
            </a:r>
            <a:endParaRPr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47385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endParaRPr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256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135056378"/>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p:cSld name="Dark - Blank">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t>[Date]</a:t>
            </a:r>
            <a:endParaRPr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79102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endParaRPr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87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7313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470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preserve="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t>[Date]</a:t>
            </a:r>
            <a:endParaRPr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06465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t>[Date]</a:t>
            </a:r>
            <a:endParaRPr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140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p:cSld name="Dark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t>[Date]</a:t>
            </a:r>
            <a:endParaRPr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44289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22919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t>[Date]</a:t>
            </a:r>
            <a:endParaRPr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73790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3019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xmlns=""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055616787"/>
      </p:ext>
    </p:extLst>
  </p:cSld>
  <p:clrMapOvr>
    <a:overrideClrMapping bg1="dk1" tx1="lt1" bg2="dk2" tx2="lt2" accent1="accent1" accent2="accent2" accent3="accent3" accent4="accent4" accent5="accent5" accent6="accent6" hlink="hlink" folHlink="folHlink"/>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773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821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097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0263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t>[Date]</a:t>
            </a:r>
            <a:endParaRPr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47292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312D2A"/>
                </a:solidFill>
                <a:latin typeface="Oracle Sans"/>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rgbClr val="312D2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5254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rgbClr val="FCFBFA"/>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r>
              <a:rPr lang="en-US" dirty="0">
                <a:solidFill>
                  <a:srgbClr val="FCFBFA"/>
                </a:solidFill>
                <a:latin typeface="Oracle Sans"/>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t>[Date]</a:t>
            </a:r>
            <a:endParaRPr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3451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431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t>[Date]</a:t>
            </a:r>
            <a:endParaRPr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71776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t>[Date]</a:t>
            </a:r>
            <a:endParaRPr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7949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2225664209"/>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t>[Date]</a:t>
            </a:r>
            <a:endParaRPr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70517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p:nvSpPr>
        <p:spPr>
          <a:xfrm>
            <a:off x="1295730" y="3244334"/>
            <a:ext cx="2285339" cy="369332"/>
          </a:xfrm>
          <a:prstGeom prst="rect">
            <a:avLst/>
          </a:prstGeom>
          <a:noFill/>
        </p:spPr>
        <p:txBody>
          <a:bodyPr wrap="square" rtlCol="0">
            <a:spAutoFit/>
          </a:bodyPr>
          <a:lstStyle/>
          <a:p>
            <a:r>
              <a:rPr lang="en-US" dirty="0">
                <a:solidFill>
                  <a:srgbClr val="FCFBFA"/>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t>[Date]</a:t>
            </a:r>
            <a:endParaRPr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4983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p:cSld name="Dark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t>[Date]</a:t>
            </a:r>
            <a:endParaRPr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3160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preserve="1">
  <p:cSld name="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954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preserve="1">
  <p:cSld name="Dark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t>[Date]</a:t>
            </a:r>
            <a:endParaRPr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04410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8311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39595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r>
              <a:rPr>
                <a:solidFill>
                  <a:srgbClr val="FCFBFA"/>
                </a:solidFill>
              </a:rPr>
              <a:t>Our mission is to help people see data in new ways, discover insights,</a:t>
            </a:r>
            <a:br>
              <a:rPr>
                <a:solidFill>
                  <a:srgbClr val="FCFBFA"/>
                </a:solidFill>
              </a:rPr>
            </a:br>
            <a:r>
              <a:rPr>
                <a:solidFill>
                  <a:srgbClr val="FCFBFA"/>
                </a:solidFill>
              </a:rPr>
              <a:t>unlock endless possibilities.</a:t>
            </a:r>
          </a:p>
        </p:txBody>
      </p:sp>
    </p:spTree>
    <p:extLst>
      <p:ext uri="{BB962C8B-B14F-4D97-AF65-F5344CB8AC3E}">
        <p14:creationId xmlns:p14="http://schemas.microsoft.com/office/powerpoint/2010/main" val="926594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t>[Date]</a:t>
            </a:r>
            <a:endParaRPr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2020, Oracle and/or its affiliates  |  Confidential: 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761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cSld name="Brand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A8A2"/>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A9A65112-7788-4A18-8CF8-4BB5FF137EE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57209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1018641396"/>
      </p:ext>
    </p:extLst>
  </p:cSld>
  <p:clrMapOvr>
    <a:overrideClrMapping bg1="dk1" tx1="lt1" bg2="dk2" tx2="lt2" accent1="accent1" accent2="accent2" accent3="accent3" accent4="accent4" accent5="accent5" accent6="accent6" hlink="hlink" folHlink="folHlink"/>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p:cSld name="Finance / Operations  Dark - 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907690B-2C36-41F6-BA70-4C30E0CC8E0E}"/>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Finance / Operations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9B2B0"/>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892080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7712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p:cSld name="Cloud Platfor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Cloud Platform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6B59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29717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cSld name="HCM/HR Light - 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7595F8-74F2-499E-B59F-E0985F8614CA}"/>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6C3F49"/>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423102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p:cSld name="HCM/HR Dark -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59DD4A-B84B-416F-AF67-08673792B601}"/>
              </a:ext>
            </a:extLst>
          </p:cNvPr>
          <p:cNvPicPr preferRelativeResize="0">
            <a:picLocks/>
          </p:cNvPicPr>
          <p:nvPr/>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HCM/HR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CE9BA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02697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6372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cSld name="Databas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8929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cSld name="CX/Marketing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9456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9645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cSld name="CX/Marketing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CX/Marketing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B7A1C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3CE04FA9-4396-4CBF-B26F-3AB639C77302}"/>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03297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cSld name="Developer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94D5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E0666896-EE4D-4940-8EEB-A10853BA5730}"/>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8154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97655584"/>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cSld name="Developer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Developer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2AAB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3C5FB07A-CDEE-4CF0-82CE-4F62D716F81F}"/>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6421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cSld name="SC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13F2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BFFCEEBC-8B55-4779-B6F6-7D71BD467A78}"/>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0963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cSld name="SCM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SCM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D39F5D"/>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9E93E0DD-58FE-417A-9A40-14FC48E050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8236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cSld name="GBU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C68"/>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00F17678-159B-4E0C-BDC5-8B50F64CAD9B}"/>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8131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cSld name="GBU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GBU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0A9C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75822B96-005B-4C26-BEF1-04D2DE45B6A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17384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cSld name="Netsuit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baseline="0">
                <a:solidFill>
                  <a:srgbClr val="2C526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746B977C-A1F3-4584-90B9-75B6D9E246A9}"/>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8942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cSld name="Netsuite Dark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NetSuite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81B2C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27" name="Picture 26">
            <a:extLst>
              <a:ext uri="{FF2B5EF4-FFF2-40B4-BE49-F238E27FC236}">
                <a16:creationId xmlns:a16="http://schemas.microsoft.com/office/drawing/2014/main" id="{C3683683-0F17-A94B-8A8B-9A17453B8495}"/>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65721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p:cSld name="Light - Divi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pic>
        <p:nvPicPr>
          <p:cNvPr id="4" name="Picture 3">
            <a:extLst>
              <a:ext uri="{FF2B5EF4-FFF2-40B4-BE49-F238E27FC236}">
                <a16:creationId xmlns:a16="http://schemas.microsoft.com/office/drawing/2014/main" id="{6C8A9AF7-F5CE-844F-BBE4-0C983CB99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053580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t>[Date]</a:t>
            </a:r>
            <a:endParaRPr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53686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 xmlns:adec="http://schemas.microsoft.com/office/drawing/2017/decorative" val="1"/>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endParaRPr dirty="0"/>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3767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xmlns=""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30845858"/>
      </p:ext>
    </p:extLst>
  </p:cSld>
  <p:clrMapOvr>
    <a:overrideClrMapping bg1="dk1" tx1="lt1" bg2="dk2" tx2="lt2" accent1="accent1" accent2="accent2" accent3="accent3" accent4="accent4" accent5="accent5" accent6="accent6" hlink="hlink" folHlink="folHlink"/>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userDrawn="1">
  <p:cSld name="1_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dirty="0"/>
          </a:p>
        </p:txBody>
      </p:sp>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2596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userDrawn="1">
  <p:cSld name="1_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endParaRPr dirty="0"/>
          </a:p>
        </p:txBody>
      </p:sp>
    </p:spTree>
    <p:extLst>
      <p:ext uri="{BB962C8B-B14F-4D97-AF65-F5344CB8AC3E}">
        <p14:creationId xmlns:p14="http://schemas.microsoft.com/office/powerpoint/2010/main" val="133932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7900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dirty="0"/>
              <a:t>[Date]</a:t>
            </a:r>
          </a:p>
        </p:txBody>
      </p:sp>
    </p:spTree>
    <p:extLst>
      <p:ext uri="{BB962C8B-B14F-4D97-AF65-F5344CB8AC3E}">
        <p14:creationId xmlns:p14="http://schemas.microsoft.com/office/powerpoint/2010/main" val="12757648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dirty="0"/>
              <a:t>[Date]</a:t>
            </a:r>
          </a:p>
        </p:txBody>
      </p:sp>
    </p:spTree>
    <p:extLst>
      <p:ext uri="{BB962C8B-B14F-4D97-AF65-F5344CB8AC3E}">
        <p14:creationId xmlns:p14="http://schemas.microsoft.com/office/powerpoint/2010/main" val="202807865"/>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dirty="0"/>
              <a:t>[Date]</a:t>
            </a:r>
          </a:p>
        </p:txBody>
      </p:sp>
    </p:spTree>
    <p:extLst>
      <p:ext uri="{BB962C8B-B14F-4D97-AF65-F5344CB8AC3E}">
        <p14:creationId xmlns:p14="http://schemas.microsoft.com/office/powerpoint/2010/main" val="42848459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dirty="0"/>
              <a:t>[Date]</a:t>
            </a:r>
          </a:p>
        </p:txBody>
      </p:sp>
    </p:spTree>
    <p:extLst>
      <p:ext uri="{BB962C8B-B14F-4D97-AF65-F5344CB8AC3E}">
        <p14:creationId xmlns:p14="http://schemas.microsoft.com/office/powerpoint/2010/main" val="3876983009"/>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dirty="0"/>
              <a:t>[Date]</a:t>
            </a:r>
          </a:p>
        </p:txBody>
      </p:sp>
    </p:spTree>
    <p:extLst>
      <p:ext uri="{BB962C8B-B14F-4D97-AF65-F5344CB8AC3E}">
        <p14:creationId xmlns:p14="http://schemas.microsoft.com/office/powerpoint/2010/main" val="3610408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dirty="0"/>
              <a:t>[Date]</a:t>
            </a:r>
          </a:p>
        </p:txBody>
      </p:sp>
    </p:spTree>
    <p:extLst>
      <p:ext uri="{BB962C8B-B14F-4D97-AF65-F5344CB8AC3E}">
        <p14:creationId xmlns:p14="http://schemas.microsoft.com/office/powerpoint/2010/main" val="915435799"/>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dirty="0"/>
              <a:t>[Date]</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342832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dirty="0"/>
              <a:t>[Date]</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9456643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xmlns=""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dirty="0"/>
              <a:t>[Date]</a:t>
            </a:r>
          </a:p>
        </p:txBody>
      </p:sp>
    </p:spTree>
    <p:extLst>
      <p:ext uri="{BB962C8B-B14F-4D97-AF65-F5344CB8AC3E}">
        <p14:creationId xmlns:p14="http://schemas.microsoft.com/office/powerpoint/2010/main" val="38305297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xmlns=""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dirty="0"/>
              <a:t>[Date]</a:t>
            </a:r>
          </a:p>
        </p:txBody>
      </p:sp>
    </p:spTree>
    <p:extLst>
      <p:ext uri="{BB962C8B-B14F-4D97-AF65-F5344CB8AC3E}">
        <p14:creationId xmlns:p14="http://schemas.microsoft.com/office/powerpoint/2010/main" val="39034311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xmlns=""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dirty="0"/>
              <a:t>Copyright © 2020, Oracle and/or its affiliates  |  Confidential: Highly Restricted</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dirty="0"/>
              <a:t>[Date]</a:t>
            </a:r>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46621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ark - Blank">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dirty="0"/>
              <a:t>[Date]</a:t>
            </a:r>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7698641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5919053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409891258"/>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dirty="0"/>
              <a:t>[Date]</a:t>
            </a:r>
          </a:p>
        </p:txBody>
      </p:sp>
    </p:spTree>
    <p:extLst>
      <p:ext uri="{BB962C8B-B14F-4D97-AF65-F5344CB8AC3E}">
        <p14:creationId xmlns:p14="http://schemas.microsoft.com/office/powerpoint/2010/main" val="21601936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dirty="0"/>
              <a:t>[Date]</a:t>
            </a:r>
          </a:p>
        </p:txBody>
      </p:sp>
    </p:spTree>
    <p:extLst>
      <p:ext uri="{BB962C8B-B14F-4D97-AF65-F5344CB8AC3E}">
        <p14:creationId xmlns:p14="http://schemas.microsoft.com/office/powerpoint/2010/main" val="3649734345"/>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10359136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604522316"/>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8385666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128079006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xmlns=""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24860559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3900158613"/>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32550781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027671796"/>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1669709222"/>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397532400"/>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4485478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1407110074"/>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1241021556"/>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363295370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17224398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077852692"/>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dirty="0"/>
              <a:t>[Date]</a:t>
            </a:r>
          </a:p>
        </p:txBody>
      </p:sp>
    </p:spTree>
    <p:extLst>
      <p:ext uri="{BB962C8B-B14F-4D97-AF65-F5344CB8AC3E}">
        <p14:creationId xmlns:p14="http://schemas.microsoft.com/office/powerpoint/2010/main" val="3388605477"/>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dirty="0"/>
              <a:t>[Date]</a:t>
            </a:r>
          </a:p>
        </p:txBody>
      </p:sp>
    </p:spTree>
    <p:extLst>
      <p:ext uri="{BB962C8B-B14F-4D97-AF65-F5344CB8AC3E}">
        <p14:creationId xmlns:p14="http://schemas.microsoft.com/office/powerpoint/2010/main" val="281854870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dirty="0"/>
              <a:t>[Date]</a:t>
            </a:r>
          </a:p>
        </p:txBody>
      </p:sp>
    </p:spTree>
    <p:extLst>
      <p:ext uri="{BB962C8B-B14F-4D97-AF65-F5344CB8AC3E}">
        <p14:creationId xmlns:p14="http://schemas.microsoft.com/office/powerpoint/2010/main" val="3628273417"/>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dirty="0"/>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dirty="0"/>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dirty="0"/>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dirty="0"/>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dirty="0"/>
              <a:t>[Date]</a:t>
            </a:r>
          </a:p>
        </p:txBody>
      </p:sp>
    </p:spTree>
    <p:extLst>
      <p:ext uri="{BB962C8B-B14F-4D97-AF65-F5344CB8AC3E}">
        <p14:creationId xmlns:p14="http://schemas.microsoft.com/office/powerpoint/2010/main" val="1800942823"/>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xmlns=""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669622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ark - Metric">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xmlns=""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dirty="0"/>
              <a:t>[Date]</a:t>
            </a:r>
          </a:p>
        </p:txBody>
      </p:sp>
    </p:spTree>
    <p:extLst>
      <p:ext uri="{BB962C8B-B14F-4D97-AF65-F5344CB8AC3E}">
        <p14:creationId xmlns:p14="http://schemas.microsoft.com/office/powerpoint/2010/main" val="2950753481"/>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xmlns="" val="1"/>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dirty="0"/>
              <a:t>[Date]</a:t>
            </a:r>
          </a:p>
        </p:txBody>
      </p:sp>
    </p:spTree>
    <p:extLst>
      <p:ext uri="{BB962C8B-B14F-4D97-AF65-F5344CB8AC3E}">
        <p14:creationId xmlns:p14="http://schemas.microsoft.com/office/powerpoint/2010/main" val="1360640664"/>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dirty="0"/>
              <a:t>Copyright © 2020, Oracle and/or its affiliates  |  Confidential: Internal/Restricted</a:t>
            </a:r>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55454797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9" Type="http://schemas.openxmlformats.org/officeDocument/2006/relationships/slideLayout" Target="../slideLayouts/slideLayout401.xml"/><Relationship Id="rId21" Type="http://schemas.openxmlformats.org/officeDocument/2006/relationships/slideLayout" Target="../slideLayouts/slideLayout383.xml"/><Relationship Id="rId34" Type="http://schemas.openxmlformats.org/officeDocument/2006/relationships/slideLayout" Target="../slideLayouts/slideLayout396.xml"/><Relationship Id="rId42" Type="http://schemas.openxmlformats.org/officeDocument/2006/relationships/slideLayout" Target="../slideLayouts/slideLayout404.xml"/><Relationship Id="rId47" Type="http://schemas.openxmlformats.org/officeDocument/2006/relationships/slideLayout" Target="../slideLayouts/slideLayout409.xml"/><Relationship Id="rId50" Type="http://schemas.openxmlformats.org/officeDocument/2006/relationships/slideLayout" Target="../slideLayouts/slideLayout412.xml"/><Relationship Id="rId55" Type="http://schemas.openxmlformats.org/officeDocument/2006/relationships/slideLayout" Target="../slideLayouts/slideLayout417.xml"/><Relationship Id="rId63" Type="http://schemas.openxmlformats.org/officeDocument/2006/relationships/slideLayout" Target="../slideLayouts/slideLayout425.xml"/><Relationship Id="rId68" Type="http://schemas.openxmlformats.org/officeDocument/2006/relationships/slideLayout" Target="../slideLayouts/slideLayout430.xml"/><Relationship Id="rId76" Type="http://schemas.openxmlformats.org/officeDocument/2006/relationships/slideLayout" Target="../slideLayouts/slideLayout438.xml"/><Relationship Id="rId7" Type="http://schemas.openxmlformats.org/officeDocument/2006/relationships/slideLayout" Target="../slideLayouts/slideLayout369.xml"/><Relationship Id="rId71" Type="http://schemas.openxmlformats.org/officeDocument/2006/relationships/slideLayout" Target="../slideLayouts/slideLayout433.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9" Type="http://schemas.openxmlformats.org/officeDocument/2006/relationships/slideLayout" Target="../slideLayouts/slideLayout391.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32" Type="http://schemas.openxmlformats.org/officeDocument/2006/relationships/slideLayout" Target="../slideLayouts/slideLayout394.xml"/><Relationship Id="rId37" Type="http://schemas.openxmlformats.org/officeDocument/2006/relationships/slideLayout" Target="../slideLayouts/slideLayout399.xml"/><Relationship Id="rId40" Type="http://schemas.openxmlformats.org/officeDocument/2006/relationships/slideLayout" Target="../slideLayouts/slideLayout402.xml"/><Relationship Id="rId45" Type="http://schemas.openxmlformats.org/officeDocument/2006/relationships/slideLayout" Target="../slideLayouts/slideLayout407.xml"/><Relationship Id="rId53" Type="http://schemas.openxmlformats.org/officeDocument/2006/relationships/slideLayout" Target="../slideLayouts/slideLayout415.xml"/><Relationship Id="rId58" Type="http://schemas.openxmlformats.org/officeDocument/2006/relationships/slideLayout" Target="../slideLayouts/slideLayout420.xml"/><Relationship Id="rId66" Type="http://schemas.openxmlformats.org/officeDocument/2006/relationships/slideLayout" Target="../slideLayouts/slideLayout428.xml"/><Relationship Id="rId74" Type="http://schemas.openxmlformats.org/officeDocument/2006/relationships/slideLayout" Target="../slideLayouts/slideLayout436.xml"/><Relationship Id="rId79" Type="http://schemas.openxmlformats.org/officeDocument/2006/relationships/theme" Target="../theme/theme10.xml"/><Relationship Id="rId5" Type="http://schemas.openxmlformats.org/officeDocument/2006/relationships/slideLayout" Target="../slideLayouts/slideLayout367.xml"/><Relationship Id="rId61" Type="http://schemas.openxmlformats.org/officeDocument/2006/relationships/slideLayout" Target="../slideLayouts/slideLayout423.xml"/><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31" Type="http://schemas.openxmlformats.org/officeDocument/2006/relationships/slideLayout" Target="../slideLayouts/slideLayout393.xml"/><Relationship Id="rId44" Type="http://schemas.openxmlformats.org/officeDocument/2006/relationships/slideLayout" Target="../slideLayouts/slideLayout406.xml"/><Relationship Id="rId52" Type="http://schemas.openxmlformats.org/officeDocument/2006/relationships/slideLayout" Target="../slideLayouts/slideLayout414.xml"/><Relationship Id="rId60" Type="http://schemas.openxmlformats.org/officeDocument/2006/relationships/slideLayout" Target="../slideLayouts/slideLayout422.xml"/><Relationship Id="rId65" Type="http://schemas.openxmlformats.org/officeDocument/2006/relationships/slideLayout" Target="../slideLayouts/slideLayout427.xml"/><Relationship Id="rId73" Type="http://schemas.openxmlformats.org/officeDocument/2006/relationships/slideLayout" Target="../slideLayouts/slideLayout435.xml"/><Relationship Id="rId78" Type="http://schemas.openxmlformats.org/officeDocument/2006/relationships/slideLayout" Target="../slideLayouts/slideLayout440.xml"/><Relationship Id="rId81" Type="http://schemas.openxmlformats.org/officeDocument/2006/relationships/image" Target="../media/image2.emf"/><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 Id="rId30" Type="http://schemas.openxmlformats.org/officeDocument/2006/relationships/slideLayout" Target="../slideLayouts/slideLayout392.xml"/><Relationship Id="rId35" Type="http://schemas.openxmlformats.org/officeDocument/2006/relationships/slideLayout" Target="../slideLayouts/slideLayout397.xml"/><Relationship Id="rId43" Type="http://schemas.openxmlformats.org/officeDocument/2006/relationships/slideLayout" Target="../slideLayouts/slideLayout405.xml"/><Relationship Id="rId48" Type="http://schemas.openxmlformats.org/officeDocument/2006/relationships/slideLayout" Target="../slideLayouts/slideLayout410.xml"/><Relationship Id="rId56" Type="http://schemas.openxmlformats.org/officeDocument/2006/relationships/slideLayout" Target="../slideLayouts/slideLayout418.xml"/><Relationship Id="rId64" Type="http://schemas.openxmlformats.org/officeDocument/2006/relationships/slideLayout" Target="../slideLayouts/slideLayout426.xml"/><Relationship Id="rId69" Type="http://schemas.openxmlformats.org/officeDocument/2006/relationships/slideLayout" Target="../slideLayouts/slideLayout431.xml"/><Relationship Id="rId77" Type="http://schemas.openxmlformats.org/officeDocument/2006/relationships/slideLayout" Target="../slideLayouts/slideLayout439.xml"/><Relationship Id="rId8" Type="http://schemas.openxmlformats.org/officeDocument/2006/relationships/slideLayout" Target="../slideLayouts/slideLayout370.xml"/><Relationship Id="rId51" Type="http://schemas.openxmlformats.org/officeDocument/2006/relationships/slideLayout" Target="../slideLayouts/slideLayout413.xml"/><Relationship Id="rId72" Type="http://schemas.openxmlformats.org/officeDocument/2006/relationships/slideLayout" Target="../slideLayouts/slideLayout434.xml"/><Relationship Id="rId80" Type="http://schemas.openxmlformats.org/officeDocument/2006/relationships/image" Target="../media/image1.png"/><Relationship Id="rId3" Type="http://schemas.openxmlformats.org/officeDocument/2006/relationships/slideLayout" Target="../slideLayouts/slideLayout365.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33" Type="http://schemas.openxmlformats.org/officeDocument/2006/relationships/slideLayout" Target="../slideLayouts/slideLayout395.xml"/><Relationship Id="rId38" Type="http://schemas.openxmlformats.org/officeDocument/2006/relationships/slideLayout" Target="../slideLayouts/slideLayout400.xml"/><Relationship Id="rId46" Type="http://schemas.openxmlformats.org/officeDocument/2006/relationships/slideLayout" Target="../slideLayouts/slideLayout408.xml"/><Relationship Id="rId59" Type="http://schemas.openxmlformats.org/officeDocument/2006/relationships/slideLayout" Target="../slideLayouts/slideLayout421.xml"/><Relationship Id="rId67" Type="http://schemas.openxmlformats.org/officeDocument/2006/relationships/slideLayout" Target="../slideLayouts/slideLayout429.xml"/><Relationship Id="rId20" Type="http://schemas.openxmlformats.org/officeDocument/2006/relationships/slideLayout" Target="../slideLayouts/slideLayout382.xml"/><Relationship Id="rId41" Type="http://schemas.openxmlformats.org/officeDocument/2006/relationships/slideLayout" Target="../slideLayouts/slideLayout403.xml"/><Relationship Id="rId54" Type="http://schemas.openxmlformats.org/officeDocument/2006/relationships/slideLayout" Target="../slideLayouts/slideLayout416.xml"/><Relationship Id="rId62" Type="http://schemas.openxmlformats.org/officeDocument/2006/relationships/slideLayout" Target="../slideLayouts/slideLayout424.xml"/><Relationship Id="rId70" Type="http://schemas.openxmlformats.org/officeDocument/2006/relationships/slideLayout" Target="../slideLayouts/slideLayout432.xml"/><Relationship Id="rId75" Type="http://schemas.openxmlformats.org/officeDocument/2006/relationships/slideLayout" Target="../slideLayouts/slideLayout437.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slideLayout" Target="../slideLayouts/slideLayout390.xml"/><Relationship Id="rId36" Type="http://schemas.openxmlformats.org/officeDocument/2006/relationships/slideLayout" Target="../slideLayouts/slideLayout398.xml"/><Relationship Id="rId49" Type="http://schemas.openxmlformats.org/officeDocument/2006/relationships/slideLayout" Target="../slideLayouts/slideLayout411.xml"/><Relationship Id="rId57" Type="http://schemas.openxmlformats.org/officeDocument/2006/relationships/slideLayout" Target="../slideLayouts/slideLayout41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53.xml"/><Relationship Id="rId18" Type="http://schemas.openxmlformats.org/officeDocument/2006/relationships/slideLayout" Target="../slideLayouts/slideLayout458.xml"/><Relationship Id="rId26" Type="http://schemas.openxmlformats.org/officeDocument/2006/relationships/slideLayout" Target="../slideLayouts/slideLayout466.xml"/><Relationship Id="rId39" Type="http://schemas.openxmlformats.org/officeDocument/2006/relationships/slideLayout" Target="../slideLayouts/slideLayout479.xml"/><Relationship Id="rId21" Type="http://schemas.openxmlformats.org/officeDocument/2006/relationships/slideLayout" Target="../slideLayouts/slideLayout461.xml"/><Relationship Id="rId34" Type="http://schemas.openxmlformats.org/officeDocument/2006/relationships/slideLayout" Target="../slideLayouts/slideLayout474.xml"/><Relationship Id="rId42" Type="http://schemas.openxmlformats.org/officeDocument/2006/relationships/slideLayout" Target="../slideLayouts/slideLayout482.xml"/><Relationship Id="rId47" Type="http://schemas.openxmlformats.org/officeDocument/2006/relationships/slideLayout" Target="../slideLayouts/slideLayout487.xml"/><Relationship Id="rId50" Type="http://schemas.openxmlformats.org/officeDocument/2006/relationships/slideLayout" Target="../slideLayouts/slideLayout490.xml"/><Relationship Id="rId55" Type="http://schemas.openxmlformats.org/officeDocument/2006/relationships/slideLayout" Target="../slideLayouts/slideLayout495.xml"/><Relationship Id="rId63" Type="http://schemas.openxmlformats.org/officeDocument/2006/relationships/slideLayout" Target="../slideLayouts/slideLayout503.xml"/><Relationship Id="rId68" Type="http://schemas.openxmlformats.org/officeDocument/2006/relationships/slideLayout" Target="../slideLayouts/slideLayout508.xml"/><Relationship Id="rId7" Type="http://schemas.openxmlformats.org/officeDocument/2006/relationships/slideLayout" Target="../slideLayouts/slideLayout447.xml"/><Relationship Id="rId71" Type="http://schemas.openxmlformats.org/officeDocument/2006/relationships/slideLayout" Target="../slideLayouts/slideLayout511.xml"/><Relationship Id="rId2" Type="http://schemas.openxmlformats.org/officeDocument/2006/relationships/slideLayout" Target="../slideLayouts/slideLayout442.xml"/><Relationship Id="rId16" Type="http://schemas.openxmlformats.org/officeDocument/2006/relationships/slideLayout" Target="../slideLayouts/slideLayout456.xml"/><Relationship Id="rId29" Type="http://schemas.openxmlformats.org/officeDocument/2006/relationships/slideLayout" Target="../slideLayouts/slideLayout469.xml"/><Relationship Id="rId11" Type="http://schemas.openxmlformats.org/officeDocument/2006/relationships/slideLayout" Target="../slideLayouts/slideLayout451.xml"/><Relationship Id="rId24" Type="http://schemas.openxmlformats.org/officeDocument/2006/relationships/slideLayout" Target="../slideLayouts/slideLayout464.xml"/><Relationship Id="rId32" Type="http://schemas.openxmlformats.org/officeDocument/2006/relationships/slideLayout" Target="../slideLayouts/slideLayout472.xml"/><Relationship Id="rId37" Type="http://schemas.openxmlformats.org/officeDocument/2006/relationships/slideLayout" Target="../slideLayouts/slideLayout477.xml"/><Relationship Id="rId40" Type="http://schemas.openxmlformats.org/officeDocument/2006/relationships/slideLayout" Target="../slideLayouts/slideLayout480.xml"/><Relationship Id="rId45" Type="http://schemas.openxmlformats.org/officeDocument/2006/relationships/slideLayout" Target="../slideLayouts/slideLayout485.xml"/><Relationship Id="rId53" Type="http://schemas.openxmlformats.org/officeDocument/2006/relationships/slideLayout" Target="../slideLayouts/slideLayout493.xml"/><Relationship Id="rId58" Type="http://schemas.openxmlformats.org/officeDocument/2006/relationships/slideLayout" Target="../slideLayouts/slideLayout498.xml"/><Relationship Id="rId66" Type="http://schemas.openxmlformats.org/officeDocument/2006/relationships/slideLayout" Target="../slideLayouts/slideLayout506.xml"/><Relationship Id="rId74" Type="http://schemas.openxmlformats.org/officeDocument/2006/relationships/image" Target="../media/image2.emf"/><Relationship Id="rId5" Type="http://schemas.openxmlformats.org/officeDocument/2006/relationships/slideLayout" Target="../slideLayouts/slideLayout445.xml"/><Relationship Id="rId15" Type="http://schemas.openxmlformats.org/officeDocument/2006/relationships/slideLayout" Target="../slideLayouts/slideLayout455.xml"/><Relationship Id="rId23" Type="http://schemas.openxmlformats.org/officeDocument/2006/relationships/slideLayout" Target="../slideLayouts/slideLayout463.xml"/><Relationship Id="rId28" Type="http://schemas.openxmlformats.org/officeDocument/2006/relationships/slideLayout" Target="../slideLayouts/slideLayout468.xml"/><Relationship Id="rId36" Type="http://schemas.openxmlformats.org/officeDocument/2006/relationships/slideLayout" Target="../slideLayouts/slideLayout476.xml"/><Relationship Id="rId49" Type="http://schemas.openxmlformats.org/officeDocument/2006/relationships/slideLayout" Target="../slideLayouts/slideLayout489.xml"/><Relationship Id="rId57" Type="http://schemas.openxmlformats.org/officeDocument/2006/relationships/slideLayout" Target="../slideLayouts/slideLayout497.xml"/><Relationship Id="rId61" Type="http://schemas.openxmlformats.org/officeDocument/2006/relationships/slideLayout" Target="../slideLayouts/slideLayout501.xml"/><Relationship Id="rId10" Type="http://schemas.openxmlformats.org/officeDocument/2006/relationships/slideLayout" Target="../slideLayouts/slideLayout450.xml"/><Relationship Id="rId19" Type="http://schemas.openxmlformats.org/officeDocument/2006/relationships/slideLayout" Target="../slideLayouts/slideLayout459.xml"/><Relationship Id="rId31" Type="http://schemas.openxmlformats.org/officeDocument/2006/relationships/slideLayout" Target="../slideLayouts/slideLayout471.xml"/><Relationship Id="rId44" Type="http://schemas.openxmlformats.org/officeDocument/2006/relationships/slideLayout" Target="../slideLayouts/slideLayout484.xml"/><Relationship Id="rId52" Type="http://schemas.openxmlformats.org/officeDocument/2006/relationships/slideLayout" Target="../slideLayouts/slideLayout492.xml"/><Relationship Id="rId60" Type="http://schemas.openxmlformats.org/officeDocument/2006/relationships/slideLayout" Target="../slideLayouts/slideLayout500.xml"/><Relationship Id="rId65" Type="http://schemas.openxmlformats.org/officeDocument/2006/relationships/slideLayout" Target="../slideLayouts/slideLayout505.xml"/><Relationship Id="rId73" Type="http://schemas.openxmlformats.org/officeDocument/2006/relationships/theme" Target="../theme/theme11.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14" Type="http://schemas.openxmlformats.org/officeDocument/2006/relationships/slideLayout" Target="../slideLayouts/slideLayout454.xml"/><Relationship Id="rId22" Type="http://schemas.openxmlformats.org/officeDocument/2006/relationships/slideLayout" Target="../slideLayouts/slideLayout462.xml"/><Relationship Id="rId27" Type="http://schemas.openxmlformats.org/officeDocument/2006/relationships/slideLayout" Target="../slideLayouts/slideLayout467.xml"/><Relationship Id="rId30" Type="http://schemas.openxmlformats.org/officeDocument/2006/relationships/slideLayout" Target="../slideLayouts/slideLayout470.xml"/><Relationship Id="rId35" Type="http://schemas.openxmlformats.org/officeDocument/2006/relationships/slideLayout" Target="../slideLayouts/slideLayout475.xml"/><Relationship Id="rId43" Type="http://schemas.openxmlformats.org/officeDocument/2006/relationships/slideLayout" Target="../slideLayouts/slideLayout483.xml"/><Relationship Id="rId48" Type="http://schemas.openxmlformats.org/officeDocument/2006/relationships/slideLayout" Target="../slideLayouts/slideLayout488.xml"/><Relationship Id="rId56" Type="http://schemas.openxmlformats.org/officeDocument/2006/relationships/slideLayout" Target="../slideLayouts/slideLayout496.xml"/><Relationship Id="rId64" Type="http://schemas.openxmlformats.org/officeDocument/2006/relationships/slideLayout" Target="../slideLayouts/slideLayout504.xml"/><Relationship Id="rId69" Type="http://schemas.openxmlformats.org/officeDocument/2006/relationships/slideLayout" Target="../slideLayouts/slideLayout509.xml"/><Relationship Id="rId8" Type="http://schemas.openxmlformats.org/officeDocument/2006/relationships/slideLayout" Target="../slideLayouts/slideLayout448.xml"/><Relationship Id="rId51" Type="http://schemas.openxmlformats.org/officeDocument/2006/relationships/slideLayout" Target="../slideLayouts/slideLayout491.xml"/><Relationship Id="rId72" Type="http://schemas.openxmlformats.org/officeDocument/2006/relationships/slideLayout" Target="../slideLayouts/slideLayout512.xml"/><Relationship Id="rId3" Type="http://schemas.openxmlformats.org/officeDocument/2006/relationships/slideLayout" Target="../slideLayouts/slideLayout443.xml"/><Relationship Id="rId12" Type="http://schemas.openxmlformats.org/officeDocument/2006/relationships/slideLayout" Target="../slideLayouts/slideLayout452.xml"/><Relationship Id="rId17" Type="http://schemas.openxmlformats.org/officeDocument/2006/relationships/slideLayout" Target="../slideLayouts/slideLayout457.xml"/><Relationship Id="rId25" Type="http://schemas.openxmlformats.org/officeDocument/2006/relationships/slideLayout" Target="../slideLayouts/slideLayout465.xml"/><Relationship Id="rId33" Type="http://schemas.openxmlformats.org/officeDocument/2006/relationships/slideLayout" Target="../slideLayouts/slideLayout473.xml"/><Relationship Id="rId38" Type="http://schemas.openxmlformats.org/officeDocument/2006/relationships/slideLayout" Target="../slideLayouts/slideLayout478.xml"/><Relationship Id="rId46" Type="http://schemas.openxmlformats.org/officeDocument/2006/relationships/slideLayout" Target="../slideLayouts/slideLayout486.xml"/><Relationship Id="rId59" Type="http://schemas.openxmlformats.org/officeDocument/2006/relationships/slideLayout" Target="../slideLayouts/slideLayout499.xml"/><Relationship Id="rId67" Type="http://schemas.openxmlformats.org/officeDocument/2006/relationships/slideLayout" Target="../slideLayouts/slideLayout507.xml"/><Relationship Id="rId20" Type="http://schemas.openxmlformats.org/officeDocument/2006/relationships/slideLayout" Target="../slideLayouts/slideLayout460.xml"/><Relationship Id="rId41" Type="http://schemas.openxmlformats.org/officeDocument/2006/relationships/slideLayout" Target="../slideLayouts/slideLayout481.xml"/><Relationship Id="rId54" Type="http://schemas.openxmlformats.org/officeDocument/2006/relationships/slideLayout" Target="../slideLayouts/slideLayout494.xml"/><Relationship Id="rId62" Type="http://schemas.openxmlformats.org/officeDocument/2006/relationships/slideLayout" Target="../slideLayouts/slideLayout502.xml"/><Relationship Id="rId70" Type="http://schemas.openxmlformats.org/officeDocument/2006/relationships/slideLayout" Target="../slideLayouts/slideLayout510.xml"/><Relationship Id="rId1" Type="http://schemas.openxmlformats.org/officeDocument/2006/relationships/slideLayout" Target="../slideLayouts/slideLayout441.xml"/><Relationship Id="rId6" Type="http://schemas.openxmlformats.org/officeDocument/2006/relationships/slideLayout" Target="../slideLayouts/slideLayout44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26" Type="http://schemas.openxmlformats.org/officeDocument/2006/relationships/slideLayout" Target="../slideLayouts/slideLayout538.xml"/><Relationship Id="rId39" Type="http://schemas.openxmlformats.org/officeDocument/2006/relationships/slideLayout" Target="../slideLayouts/slideLayout551.xml"/><Relationship Id="rId21" Type="http://schemas.openxmlformats.org/officeDocument/2006/relationships/slideLayout" Target="../slideLayouts/slideLayout533.xml"/><Relationship Id="rId34" Type="http://schemas.openxmlformats.org/officeDocument/2006/relationships/slideLayout" Target="../slideLayouts/slideLayout546.xml"/><Relationship Id="rId42" Type="http://schemas.openxmlformats.org/officeDocument/2006/relationships/slideLayout" Target="../slideLayouts/slideLayout554.xml"/><Relationship Id="rId47" Type="http://schemas.openxmlformats.org/officeDocument/2006/relationships/slideLayout" Target="../slideLayouts/slideLayout559.xml"/><Relationship Id="rId50" Type="http://schemas.openxmlformats.org/officeDocument/2006/relationships/slideLayout" Target="../slideLayouts/slideLayout562.xml"/><Relationship Id="rId55" Type="http://schemas.openxmlformats.org/officeDocument/2006/relationships/slideLayout" Target="../slideLayouts/slideLayout567.xml"/><Relationship Id="rId63" Type="http://schemas.openxmlformats.org/officeDocument/2006/relationships/slideLayout" Target="../slideLayouts/slideLayout575.xml"/><Relationship Id="rId68" Type="http://schemas.openxmlformats.org/officeDocument/2006/relationships/slideLayout" Target="../slideLayouts/slideLayout580.xml"/><Relationship Id="rId76" Type="http://schemas.openxmlformats.org/officeDocument/2006/relationships/slideLayout" Target="../slideLayouts/slideLayout588.xml"/><Relationship Id="rId7" Type="http://schemas.openxmlformats.org/officeDocument/2006/relationships/slideLayout" Target="../slideLayouts/slideLayout519.xml"/><Relationship Id="rId71" Type="http://schemas.openxmlformats.org/officeDocument/2006/relationships/slideLayout" Target="../slideLayouts/slideLayout583.xml"/><Relationship Id="rId2" Type="http://schemas.openxmlformats.org/officeDocument/2006/relationships/slideLayout" Target="../slideLayouts/slideLayout514.xml"/><Relationship Id="rId16" Type="http://schemas.openxmlformats.org/officeDocument/2006/relationships/slideLayout" Target="../slideLayouts/slideLayout528.xml"/><Relationship Id="rId29" Type="http://schemas.openxmlformats.org/officeDocument/2006/relationships/slideLayout" Target="../slideLayouts/slideLayout541.xml"/><Relationship Id="rId11" Type="http://schemas.openxmlformats.org/officeDocument/2006/relationships/slideLayout" Target="../slideLayouts/slideLayout523.xml"/><Relationship Id="rId24" Type="http://schemas.openxmlformats.org/officeDocument/2006/relationships/slideLayout" Target="../slideLayouts/slideLayout536.xml"/><Relationship Id="rId32" Type="http://schemas.openxmlformats.org/officeDocument/2006/relationships/slideLayout" Target="../slideLayouts/slideLayout544.xml"/><Relationship Id="rId37" Type="http://schemas.openxmlformats.org/officeDocument/2006/relationships/slideLayout" Target="../slideLayouts/slideLayout549.xml"/><Relationship Id="rId40" Type="http://schemas.openxmlformats.org/officeDocument/2006/relationships/slideLayout" Target="../slideLayouts/slideLayout552.xml"/><Relationship Id="rId45" Type="http://schemas.openxmlformats.org/officeDocument/2006/relationships/slideLayout" Target="../slideLayouts/slideLayout557.xml"/><Relationship Id="rId53" Type="http://schemas.openxmlformats.org/officeDocument/2006/relationships/slideLayout" Target="../slideLayouts/slideLayout565.xml"/><Relationship Id="rId58" Type="http://schemas.openxmlformats.org/officeDocument/2006/relationships/slideLayout" Target="../slideLayouts/slideLayout570.xml"/><Relationship Id="rId66" Type="http://schemas.openxmlformats.org/officeDocument/2006/relationships/slideLayout" Target="../slideLayouts/slideLayout578.xml"/><Relationship Id="rId74" Type="http://schemas.openxmlformats.org/officeDocument/2006/relationships/slideLayout" Target="../slideLayouts/slideLayout586.xml"/><Relationship Id="rId79" Type="http://schemas.openxmlformats.org/officeDocument/2006/relationships/slideLayout" Target="../slideLayouts/slideLayout591.xml"/><Relationship Id="rId5" Type="http://schemas.openxmlformats.org/officeDocument/2006/relationships/slideLayout" Target="../slideLayouts/slideLayout517.xml"/><Relationship Id="rId61" Type="http://schemas.openxmlformats.org/officeDocument/2006/relationships/slideLayout" Target="../slideLayouts/slideLayout573.xml"/><Relationship Id="rId82" Type="http://schemas.openxmlformats.org/officeDocument/2006/relationships/image" Target="../media/image1.png"/><Relationship Id="rId10" Type="http://schemas.openxmlformats.org/officeDocument/2006/relationships/slideLayout" Target="../slideLayouts/slideLayout522.xml"/><Relationship Id="rId19" Type="http://schemas.openxmlformats.org/officeDocument/2006/relationships/slideLayout" Target="../slideLayouts/slideLayout531.xml"/><Relationship Id="rId31" Type="http://schemas.openxmlformats.org/officeDocument/2006/relationships/slideLayout" Target="../slideLayouts/slideLayout543.xml"/><Relationship Id="rId44" Type="http://schemas.openxmlformats.org/officeDocument/2006/relationships/slideLayout" Target="../slideLayouts/slideLayout556.xml"/><Relationship Id="rId52" Type="http://schemas.openxmlformats.org/officeDocument/2006/relationships/slideLayout" Target="../slideLayouts/slideLayout564.xml"/><Relationship Id="rId60" Type="http://schemas.openxmlformats.org/officeDocument/2006/relationships/slideLayout" Target="../slideLayouts/slideLayout572.xml"/><Relationship Id="rId65" Type="http://schemas.openxmlformats.org/officeDocument/2006/relationships/slideLayout" Target="../slideLayouts/slideLayout577.xml"/><Relationship Id="rId73" Type="http://schemas.openxmlformats.org/officeDocument/2006/relationships/slideLayout" Target="../slideLayouts/slideLayout585.xml"/><Relationship Id="rId78" Type="http://schemas.openxmlformats.org/officeDocument/2006/relationships/slideLayout" Target="../slideLayouts/slideLayout590.xml"/><Relationship Id="rId81" Type="http://schemas.openxmlformats.org/officeDocument/2006/relationships/theme" Target="../theme/theme12.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4" Type="http://schemas.openxmlformats.org/officeDocument/2006/relationships/slideLayout" Target="../slideLayouts/slideLayout526.xml"/><Relationship Id="rId22" Type="http://schemas.openxmlformats.org/officeDocument/2006/relationships/slideLayout" Target="../slideLayouts/slideLayout534.xml"/><Relationship Id="rId27" Type="http://schemas.openxmlformats.org/officeDocument/2006/relationships/slideLayout" Target="../slideLayouts/slideLayout539.xml"/><Relationship Id="rId30" Type="http://schemas.openxmlformats.org/officeDocument/2006/relationships/slideLayout" Target="../slideLayouts/slideLayout542.xml"/><Relationship Id="rId35" Type="http://schemas.openxmlformats.org/officeDocument/2006/relationships/slideLayout" Target="../slideLayouts/slideLayout547.xml"/><Relationship Id="rId43" Type="http://schemas.openxmlformats.org/officeDocument/2006/relationships/slideLayout" Target="../slideLayouts/slideLayout555.xml"/><Relationship Id="rId48" Type="http://schemas.openxmlformats.org/officeDocument/2006/relationships/slideLayout" Target="../slideLayouts/slideLayout560.xml"/><Relationship Id="rId56" Type="http://schemas.openxmlformats.org/officeDocument/2006/relationships/slideLayout" Target="../slideLayouts/slideLayout568.xml"/><Relationship Id="rId64" Type="http://schemas.openxmlformats.org/officeDocument/2006/relationships/slideLayout" Target="../slideLayouts/slideLayout576.xml"/><Relationship Id="rId69" Type="http://schemas.openxmlformats.org/officeDocument/2006/relationships/slideLayout" Target="../slideLayouts/slideLayout581.xml"/><Relationship Id="rId77" Type="http://schemas.openxmlformats.org/officeDocument/2006/relationships/slideLayout" Target="../slideLayouts/slideLayout589.xml"/><Relationship Id="rId8" Type="http://schemas.openxmlformats.org/officeDocument/2006/relationships/slideLayout" Target="../slideLayouts/slideLayout520.xml"/><Relationship Id="rId51" Type="http://schemas.openxmlformats.org/officeDocument/2006/relationships/slideLayout" Target="../slideLayouts/slideLayout563.xml"/><Relationship Id="rId72" Type="http://schemas.openxmlformats.org/officeDocument/2006/relationships/slideLayout" Target="../slideLayouts/slideLayout584.xml"/><Relationship Id="rId80" Type="http://schemas.openxmlformats.org/officeDocument/2006/relationships/slideLayout" Target="../slideLayouts/slideLayout592.xml"/><Relationship Id="rId3" Type="http://schemas.openxmlformats.org/officeDocument/2006/relationships/slideLayout" Target="../slideLayouts/slideLayout515.xml"/><Relationship Id="rId12" Type="http://schemas.openxmlformats.org/officeDocument/2006/relationships/slideLayout" Target="../slideLayouts/slideLayout524.xml"/><Relationship Id="rId17" Type="http://schemas.openxmlformats.org/officeDocument/2006/relationships/slideLayout" Target="../slideLayouts/slideLayout529.xml"/><Relationship Id="rId25" Type="http://schemas.openxmlformats.org/officeDocument/2006/relationships/slideLayout" Target="../slideLayouts/slideLayout537.xml"/><Relationship Id="rId33" Type="http://schemas.openxmlformats.org/officeDocument/2006/relationships/slideLayout" Target="../slideLayouts/slideLayout545.xml"/><Relationship Id="rId38" Type="http://schemas.openxmlformats.org/officeDocument/2006/relationships/slideLayout" Target="../slideLayouts/slideLayout550.xml"/><Relationship Id="rId46" Type="http://schemas.openxmlformats.org/officeDocument/2006/relationships/slideLayout" Target="../slideLayouts/slideLayout558.xml"/><Relationship Id="rId59" Type="http://schemas.openxmlformats.org/officeDocument/2006/relationships/slideLayout" Target="../slideLayouts/slideLayout571.xml"/><Relationship Id="rId67" Type="http://schemas.openxmlformats.org/officeDocument/2006/relationships/slideLayout" Target="../slideLayouts/slideLayout579.xml"/><Relationship Id="rId20" Type="http://schemas.openxmlformats.org/officeDocument/2006/relationships/slideLayout" Target="../slideLayouts/slideLayout532.xml"/><Relationship Id="rId41" Type="http://schemas.openxmlformats.org/officeDocument/2006/relationships/slideLayout" Target="../slideLayouts/slideLayout553.xml"/><Relationship Id="rId54" Type="http://schemas.openxmlformats.org/officeDocument/2006/relationships/slideLayout" Target="../slideLayouts/slideLayout566.xml"/><Relationship Id="rId62" Type="http://schemas.openxmlformats.org/officeDocument/2006/relationships/slideLayout" Target="../slideLayouts/slideLayout574.xml"/><Relationship Id="rId70" Type="http://schemas.openxmlformats.org/officeDocument/2006/relationships/slideLayout" Target="../slideLayouts/slideLayout582.xml"/><Relationship Id="rId75" Type="http://schemas.openxmlformats.org/officeDocument/2006/relationships/slideLayout" Target="../slideLayouts/slideLayout587.xml"/><Relationship Id="rId83" Type="http://schemas.openxmlformats.org/officeDocument/2006/relationships/image" Target="../media/image2.emf"/><Relationship Id="rId1" Type="http://schemas.openxmlformats.org/officeDocument/2006/relationships/slideLayout" Target="../slideLayouts/slideLayout513.xml"/><Relationship Id="rId6" Type="http://schemas.openxmlformats.org/officeDocument/2006/relationships/slideLayout" Target="../slideLayouts/slideLayout518.xml"/><Relationship Id="rId15" Type="http://schemas.openxmlformats.org/officeDocument/2006/relationships/slideLayout" Target="../slideLayouts/slideLayout527.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36" Type="http://schemas.openxmlformats.org/officeDocument/2006/relationships/slideLayout" Target="../slideLayouts/slideLayout548.xml"/><Relationship Id="rId49" Type="http://schemas.openxmlformats.org/officeDocument/2006/relationships/slideLayout" Target="../slideLayouts/slideLayout561.xml"/><Relationship Id="rId57" Type="http://schemas.openxmlformats.org/officeDocument/2006/relationships/slideLayout" Target="../slideLayouts/slideLayout5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1.jp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2.emf"/><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theme" Target="../theme/theme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3.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slideLayout" Target="../slideLayouts/slideLayout99.xml"/><Relationship Id="rId55" Type="http://schemas.openxmlformats.org/officeDocument/2006/relationships/slideLayout" Target="../slideLayouts/slideLayout104.xml"/><Relationship Id="rId63" Type="http://schemas.openxmlformats.org/officeDocument/2006/relationships/image" Target="../media/image1.pn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54" Type="http://schemas.openxmlformats.org/officeDocument/2006/relationships/slideLayout" Target="../slideLayouts/slideLayout103.xml"/><Relationship Id="rId62" Type="http://schemas.openxmlformats.org/officeDocument/2006/relationships/theme" Target="../theme/theme4.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slideLayout" Target="../slideLayouts/slideLayout102.xml"/><Relationship Id="rId58" Type="http://schemas.openxmlformats.org/officeDocument/2006/relationships/slideLayout" Target="../slideLayouts/slideLayout107.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57" Type="http://schemas.openxmlformats.org/officeDocument/2006/relationships/slideLayout" Target="../slideLayouts/slideLayout106.xml"/><Relationship Id="rId61" Type="http://schemas.openxmlformats.org/officeDocument/2006/relationships/slideLayout" Target="../slideLayouts/slideLayout110.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slideLayout" Target="../slideLayouts/slideLayout101.xml"/><Relationship Id="rId60" Type="http://schemas.openxmlformats.org/officeDocument/2006/relationships/slideLayout" Target="../slideLayouts/slideLayout109.xml"/><Relationship Id="rId65" Type="http://schemas.openxmlformats.org/officeDocument/2006/relationships/image" Target="../media/image3.jpe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56" Type="http://schemas.openxmlformats.org/officeDocument/2006/relationships/slideLayout" Target="../slideLayouts/slideLayout105.xml"/><Relationship Id="rId64" Type="http://schemas.openxmlformats.org/officeDocument/2006/relationships/image" Target="../media/image2.emf"/><Relationship Id="rId8" Type="http://schemas.openxmlformats.org/officeDocument/2006/relationships/slideLayout" Target="../slideLayouts/slideLayout57.xml"/><Relationship Id="rId51" Type="http://schemas.openxmlformats.org/officeDocument/2006/relationships/slideLayout" Target="../slideLayouts/slideLayout100.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5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image" Target="../media/image2.emf"/><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image" Target="../media/image1.png"/><Relationship Id="rId2" Type="http://schemas.openxmlformats.org/officeDocument/2006/relationships/slideLayout" Target="../slideLayouts/slideLayout112.xml"/><Relationship Id="rId16" Type="http://schemas.openxmlformats.org/officeDocument/2006/relationships/theme" Target="../theme/theme5.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image" Target="../media/image3.jpeg"/><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63" Type="http://schemas.openxmlformats.org/officeDocument/2006/relationships/image" Target="../media/image3.jpeg"/><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image" Target="../media/image2.emf"/><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61" Type="http://schemas.openxmlformats.org/officeDocument/2006/relationships/image" Target="../media/image1.png"/><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theme" Target="../theme/theme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image" Target="../media/image2.emf"/><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image" Target="../media/image1.png"/><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theme" Target="../theme/theme7.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image" Target="../media/image3.jpe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76" Type="http://schemas.openxmlformats.org/officeDocument/2006/relationships/theme" Target="../theme/theme8.xml"/><Relationship Id="rId7" Type="http://schemas.openxmlformats.org/officeDocument/2006/relationships/slideLayout" Target="../slideLayouts/slideLayout214.xml"/><Relationship Id="rId71" Type="http://schemas.openxmlformats.org/officeDocument/2006/relationships/slideLayout" Target="../slideLayouts/slideLayout278.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slideLayout" Target="../slideLayouts/slideLayout28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61" Type="http://schemas.openxmlformats.org/officeDocument/2006/relationships/slideLayout" Target="../slideLayouts/slideLayout268.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slideLayout" Target="../slideLayouts/slideLayout280.xml"/><Relationship Id="rId78" Type="http://schemas.openxmlformats.org/officeDocument/2006/relationships/image" Target="../media/image2.emf"/><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77" Type="http://schemas.openxmlformats.org/officeDocument/2006/relationships/image" Target="../media/image1.png"/><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slideLayout" Target="../slideLayouts/slideLayout279.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slideLayout" Target="../slideLayouts/slideLayout277.xml"/><Relationship Id="rId75" Type="http://schemas.openxmlformats.org/officeDocument/2006/relationships/slideLayout" Target="../slideLayouts/slideLayout282.xml"/><Relationship Id="rId1" Type="http://schemas.openxmlformats.org/officeDocument/2006/relationships/slideLayout" Target="../slideLayouts/slideLayout208.xml"/><Relationship Id="rId6"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slideLayout" Target="../slideLayouts/slideLayout321.xml"/><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42" Type="http://schemas.openxmlformats.org/officeDocument/2006/relationships/slideLayout" Target="../slideLayouts/slideLayout324.xml"/><Relationship Id="rId47" Type="http://schemas.openxmlformats.org/officeDocument/2006/relationships/slideLayout" Target="../slideLayouts/slideLayout329.xml"/><Relationship Id="rId50" Type="http://schemas.openxmlformats.org/officeDocument/2006/relationships/slideLayout" Target="../slideLayouts/slideLayout332.xml"/><Relationship Id="rId55" Type="http://schemas.openxmlformats.org/officeDocument/2006/relationships/slideLayout" Target="../slideLayouts/slideLayout337.xml"/><Relationship Id="rId63" Type="http://schemas.openxmlformats.org/officeDocument/2006/relationships/slideLayout" Target="../slideLayouts/slideLayout345.xml"/><Relationship Id="rId68" Type="http://schemas.openxmlformats.org/officeDocument/2006/relationships/slideLayout" Target="../slideLayouts/slideLayout350.xml"/><Relationship Id="rId76" Type="http://schemas.openxmlformats.org/officeDocument/2006/relationships/slideLayout" Target="../slideLayouts/slideLayout358.xml"/><Relationship Id="rId7" Type="http://schemas.openxmlformats.org/officeDocument/2006/relationships/slideLayout" Target="../slideLayouts/slideLayout289.xml"/><Relationship Id="rId71" Type="http://schemas.openxmlformats.org/officeDocument/2006/relationships/slideLayout" Target="../slideLayouts/slideLayout353.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9" Type="http://schemas.openxmlformats.org/officeDocument/2006/relationships/slideLayout" Target="../slideLayouts/slideLayout311.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40" Type="http://schemas.openxmlformats.org/officeDocument/2006/relationships/slideLayout" Target="../slideLayouts/slideLayout322.xml"/><Relationship Id="rId45" Type="http://schemas.openxmlformats.org/officeDocument/2006/relationships/slideLayout" Target="../slideLayouts/slideLayout327.xml"/><Relationship Id="rId53" Type="http://schemas.openxmlformats.org/officeDocument/2006/relationships/slideLayout" Target="../slideLayouts/slideLayout335.xml"/><Relationship Id="rId58" Type="http://schemas.openxmlformats.org/officeDocument/2006/relationships/slideLayout" Target="../slideLayouts/slideLayout340.xml"/><Relationship Id="rId66" Type="http://schemas.openxmlformats.org/officeDocument/2006/relationships/slideLayout" Target="../slideLayouts/slideLayout348.xml"/><Relationship Id="rId74" Type="http://schemas.openxmlformats.org/officeDocument/2006/relationships/slideLayout" Target="../slideLayouts/slideLayout356.xml"/><Relationship Id="rId79" Type="http://schemas.openxmlformats.org/officeDocument/2006/relationships/slideLayout" Target="../slideLayouts/slideLayout361.xml"/><Relationship Id="rId5" Type="http://schemas.openxmlformats.org/officeDocument/2006/relationships/slideLayout" Target="../slideLayouts/slideLayout287.xml"/><Relationship Id="rId61" Type="http://schemas.openxmlformats.org/officeDocument/2006/relationships/slideLayout" Target="../slideLayouts/slideLayout343.xml"/><Relationship Id="rId82" Type="http://schemas.openxmlformats.org/officeDocument/2006/relationships/image" Target="../media/image1.png"/><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4" Type="http://schemas.openxmlformats.org/officeDocument/2006/relationships/slideLayout" Target="../slideLayouts/slideLayout326.xml"/><Relationship Id="rId52" Type="http://schemas.openxmlformats.org/officeDocument/2006/relationships/slideLayout" Target="../slideLayouts/slideLayout334.xml"/><Relationship Id="rId60" Type="http://schemas.openxmlformats.org/officeDocument/2006/relationships/slideLayout" Target="../slideLayouts/slideLayout342.xml"/><Relationship Id="rId65" Type="http://schemas.openxmlformats.org/officeDocument/2006/relationships/slideLayout" Target="../slideLayouts/slideLayout347.xml"/><Relationship Id="rId73" Type="http://schemas.openxmlformats.org/officeDocument/2006/relationships/slideLayout" Target="../slideLayouts/slideLayout355.xml"/><Relationship Id="rId78" Type="http://schemas.openxmlformats.org/officeDocument/2006/relationships/slideLayout" Target="../slideLayouts/slideLayout360.xml"/><Relationship Id="rId81" Type="http://schemas.openxmlformats.org/officeDocument/2006/relationships/theme" Target="../theme/theme9.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43" Type="http://schemas.openxmlformats.org/officeDocument/2006/relationships/slideLayout" Target="../slideLayouts/slideLayout325.xml"/><Relationship Id="rId48" Type="http://schemas.openxmlformats.org/officeDocument/2006/relationships/slideLayout" Target="../slideLayouts/slideLayout330.xml"/><Relationship Id="rId56" Type="http://schemas.openxmlformats.org/officeDocument/2006/relationships/slideLayout" Target="../slideLayouts/slideLayout338.xml"/><Relationship Id="rId64" Type="http://schemas.openxmlformats.org/officeDocument/2006/relationships/slideLayout" Target="../slideLayouts/slideLayout346.xml"/><Relationship Id="rId69" Type="http://schemas.openxmlformats.org/officeDocument/2006/relationships/slideLayout" Target="../slideLayouts/slideLayout351.xml"/><Relationship Id="rId77" Type="http://schemas.openxmlformats.org/officeDocument/2006/relationships/slideLayout" Target="../slideLayouts/slideLayout359.xml"/><Relationship Id="rId8" Type="http://schemas.openxmlformats.org/officeDocument/2006/relationships/slideLayout" Target="../slideLayouts/slideLayout290.xml"/><Relationship Id="rId51" Type="http://schemas.openxmlformats.org/officeDocument/2006/relationships/slideLayout" Target="../slideLayouts/slideLayout333.xml"/><Relationship Id="rId72" Type="http://schemas.openxmlformats.org/officeDocument/2006/relationships/slideLayout" Target="../slideLayouts/slideLayout354.xml"/><Relationship Id="rId80" Type="http://schemas.openxmlformats.org/officeDocument/2006/relationships/slideLayout" Target="../slideLayouts/slideLayout362.xml"/><Relationship Id="rId3" Type="http://schemas.openxmlformats.org/officeDocument/2006/relationships/slideLayout" Target="../slideLayouts/slideLayout285.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slideLayout" Target="../slideLayouts/slideLayout320.xml"/><Relationship Id="rId46" Type="http://schemas.openxmlformats.org/officeDocument/2006/relationships/slideLayout" Target="../slideLayouts/slideLayout328.xml"/><Relationship Id="rId59" Type="http://schemas.openxmlformats.org/officeDocument/2006/relationships/slideLayout" Target="../slideLayouts/slideLayout341.xml"/><Relationship Id="rId67" Type="http://schemas.openxmlformats.org/officeDocument/2006/relationships/slideLayout" Target="../slideLayouts/slideLayout349.xml"/><Relationship Id="rId20" Type="http://schemas.openxmlformats.org/officeDocument/2006/relationships/slideLayout" Target="../slideLayouts/slideLayout302.xml"/><Relationship Id="rId41" Type="http://schemas.openxmlformats.org/officeDocument/2006/relationships/slideLayout" Target="../slideLayouts/slideLayout323.xml"/><Relationship Id="rId54" Type="http://schemas.openxmlformats.org/officeDocument/2006/relationships/slideLayout" Target="../slideLayouts/slideLayout336.xml"/><Relationship Id="rId62" Type="http://schemas.openxmlformats.org/officeDocument/2006/relationships/slideLayout" Target="../slideLayouts/slideLayout344.xml"/><Relationship Id="rId70" Type="http://schemas.openxmlformats.org/officeDocument/2006/relationships/slideLayout" Target="../slideLayouts/slideLayout352.xml"/><Relationship Id="rId75" Type="http://schemas.openxmlformats.org/officeDocument/2006/relationships/slideLayout" Target="../slideLayouts/slideLayout357.xml"/><Relationship Id="rId83" Type="http://schemas.openxmlformats.org/officeDocument/2006/relationships/image" Target="../media/image2.emf"/><Relationship Id="rId1" Type="http://schemas.openxmlformats.org/officeDocument/2006/relationships/slideLayout" Target="../slideLayouts/slideLayout283.xml"/><Relationship Id="rId6" Type="http://schemas.openxmlformats.org/officeDocument/2006/relationships/slideLayout" Target="../slideLayouts/slideLayout288.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49" Type="http://schemas.openxmlformats.org/officeDocument/2006/relationships/slideLayout" Target="../slideLayouts/slideLayout331.xml"/><Relationship Id="rId57" Type="http://schemas.openxmlformats.org/officeDocument/2006/relationships/slideLayout" Target="../slideLayouts/slideLayout3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898" r:id="rId2"/>
    <p:sldLayoutId id="2147483746" r:id="rId3"/>
    <p:sldLayoutId id="2147483749" r:id="rId4"/>
    <p:sldLayoutId id="2147483750" r:id="rId5"/>
    <p:sldLayoutId id="2147483779" r:id="rId6"/>
    <p:sldLayoutId id="2147483751" r:id="rId7"/>
    <p:sldLayoutId id="2147483752" r:id="rId8"/>
    <p:sldLayoutId id="2147483756" r:id="rId9"/>
    <p:sldLayoutId id="2147483754" r:id="rId10"/>
    <p:sldLayoutId id="2147483917" r:id="rId11"/>
    <p:sldLayoutId id="2147483922" r:id="rId12"/>
    <p:sldLayoutId id="2147483938" r:id="rId13"/>
    <p:sldLayoutId id="2147483769" r:id="rId14"/>
    <p:sldLayoutId id="2147483744" r:id="rId15"/>
    <p:sldLayoutId id="214748395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0">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2020, Oracle and/or its affiliates  |  Confidential: 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dirty="0"/>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Tree>
    <p:extLst>
      <p:ext uri="{BB962C8B-B14F-4D97-AF65-F5344CB8AC3E}">
        <p14:creationId xmlns:p14="http://schemas.microsoft.com/office/powerpoint/2010/main" val="348942748"/>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 id="2147484548" r:id="rId22"/>
    <p:sldLayoutId id="2147484549" r:id="rId23"/>
    <p:sldLayoutId id="2147484550" r:id="rId24"/>
    <p:sldLayoutId id="2147484551" r:id="rId25"/>
    <p:sldLayoutId id="2147484552" r:id="rId26"/>
    <p:sldLayoutId id="2147484553" r:id="rId27"/>
    <p:sldLayoutId id="2147484554" r:id="rId28"/>
    <p:sldLayoutId id="2147484555" r:id="rId29"/>
    <p:sldLayoutId id="2147484556" r:id="rId30"/>
    <p:sldLayoutId id="2147484557" r:id="rId31"/>
    <p:sldLayoutId id="2147484558" r:id="rId32"/>
    <p:sldLayoutId id="2147484559" r:id="rId33"/>
    <p:sldLayoutId id="2147484560" r:id="rId34"/>
    <p:sldLayoutId id="2147484561" r:id="rId35"/>
    <p:sldLayoutId id="2147484562" r:id="rId36"/>
    <p:sldLayoutId id="2147484563" r:id="rId37"/>
    <p:sldLayoutId id="2147484564" r:id="rId38"/>
    <p:sldLayoutId id="2147484565" r:id="rId39"/>
    <p:sldLayoutId id="2147484566" r:id="rId40"/>
    <p:sldLayoutId id="2147484567" r:id="rId41"/>
    <p:sldLayoutId id="2147484568" r:id="rId42"/>
    <p:sldLayoutId id="2147484569" r:id="rId43"/>
    <p:sldLayoutId id="2147484570" r:id="rId44"/>
    <p:sldLayoutId id="2147484571" r:id="rId45"/>
    <p:sldLayoutId id="2147484572" r:id="rId46"/>
    <p:sldLayoutId id="2147484573" r:id="rId47"/>
    <p:sldLayoutId id="2147484574" r:id="rId48"/>
    <p:sldLayoutId id="2147484575" r:id="rId49"/>
    <p:sldLayoutId id="2147484576" r:id="rId50"/>
    <p:sldLayoutId id="2147484577" r:id="rId51"/>
    <p:sldLayoutId id="2147484578" r:id="rId52"/>
    <p:sldLayoutId id="2147484579" r:id="rId53"/>
    <p:sldLayoutId id="2147484580" r:id="rId54"/>
    <p:sldLayoutId id="2147484581" r:id="rId55"/>
    <p:sldLayoutId id="2147484582" r:id="rId56"/>
    <p:sldLayoutId id="2147484583" r:id="rId57"/>
    <p:sldLayoutId id="2147484585" r:id="rId58"/>
    <p:sldLayoutId id="2147484586" r:id="rId59"/>
    <p:sldLayoutId id="2147484587" r:id="rId60"/>
    <p:sldLayoutId id="2147484588" r:id="rId61"/>
    <p:sldLayoutId id="2147484589" r:id="rId62"/>
    <p:sldLayoutId id="2147484590" r:id="rId63"/>
    <p:sldLayoutId id="2147484591" r:id="rId64"/>
    <p:sldLayoutId id="2147484592" r:id="rId65"/>
    <p:sldLayoutId id="2147484593" r:id="rId66"/>
    <p:sldLayoutId id="2147484594" r:id="rId67"/>
    <p:sldLayoutId id="2147484595" r:id="rId68"/>
    <p:sldLayoutId id="2147484596" r:id="rId69"/>
    <p:sldLayoutId id="2147484597" r:id="rId70"/>
    <p:sldLayoutId id="2147484598" r:id="rId71"/>
    <p:sldLayoutId id="2147484599" r:id="rId72"/>
    <p:sldLayoutId id="2147484600" r:id="rId73"/>
    <p:sldLayoutId id="2147484601" r:id="rId74"/>
    <p:sldLayoutId id="2147484602" r:id="rId75"/>
    <p:sldLayoutId id="2147484603" r:id="rId76"/>
    <p:sldLayoutId id="2147484604" r:id="rId77"/>
    <p:sldLayoutId id="2147484605" r:id="rId7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02434DD8-0DA9-8B4C-BA7B-D314511F4014}" type="slidenum">
              <a:rPr lang="en-GB" smtClean="0"/>
              <a:pPr/>
              <a:t>‹#›</a:t>
            </a:fld>
            <a:endParaRPr lang="en-GB"/>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GB"/>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5F364E1D-41C6-7D4E-8D6B-DCA1E5570963}" type="datetimeFigureOut">
              <a:rPr lang="en-GB"/>
              <a:pPr/>
              <a:t>22/07/2021</a:t>
            </a:fld>
            <a:endParaRPr lang="en-GB"/>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Tree>
    <p:extLst>
      <p:ext uri="{BB962C8B-B14F-4D97-AF65-F5344CB8AC3E}">
        <p14:creationId xmlns:p14="http://schemas.microsoft.com/office/powerpoint/2010/main" val="790888637"/>
      </p:ext>
    </p:extLst>
  </p:cSld>
  <p:clrMap bg1="lt1" tx1="dk1" bg2="lt2" tx2="dk2" accent1="accent1" accent2="accent2" accent3="accent3" accent4="accent4" accent5="accent5" accent6="accent6" hlink="hlink" folHlink="folHlink"/>
  <p:sldLayoutIdLst>
    <p:sldLayoutId id="2147484607" r:id="rId1"/>
    <p:sldLayoutId id="2147484608" r:id="rId2"/>
    <p:sldLayoutId id="2147484609" r:id="rId3"/>
    <p:sldLayoutId id="2147484610" r:id="rId4"/>
    <p:sldLayoutId id="2147484611" r:id="rId5"/>
    <p:sldLayoutId id="2147484612" r:id="rId6"/>
    <p:sldLayoutId id="2147484613" r:id="rId7"/>
    <p:sldLayoutId id="2147484614" r:id="rId8"/>
    <p:sldLayoutId id="2147484615" r:id="rId9"/>
    <p:sldLayoutId id="2147484616" r:id="rId10"/>
    <p:sldLayoutId id="2147484617" r:id="rId11"/>
    <p:sldLayoutId id="2147484618" r:id="rId12"/>
    <p:sldLayoutId id="2147484619" r:id="rId13"/>
    <p:sldLayoutId id="2147484620" r:id="rId14"/>
    <p:sldLayoutId id="2147484621" r:id="rId15"/>
    <p:sldLayoutId id="2147484622" r:id="rId16"/>
    <p:sldLayoutId id="2147484623" r:id="rId17"/>
    <p:sldLayoutId id="2147484624" r:id="rId18"/>
    <p:sldLayoutId id="2147484625" r:id="rId19"/>
    <p:sldLayoutId id="2147484626" r:id="rId20"/>
    <p:sldLayoutId id="2147484627" r:id="rId21"/>
    <p:sldLayoutId id="2147484628" r:id="rId22"/>
    <p:sldLayoutId id="2147484629" r:id="rId23"/>
    <p:sldLayoutId id="2147484630" r:id="rId24"/>
    <p:sldLayoutId id="2147484631" r:id="rId25"/>
    <p:sldLayoutId id="2147484632" r:id="rId26"/>
    <p:sldLayoutId id="2147484633" r:id="rId27"/>
    <p:sldLayoutId id="2147484634" r:id="rId28"/>
    <p:sldLayoutId id="2147484635" r:id="rId29"/>
    <p:sldLayoutId id="2147484636" r:id="rId30"/>
    <p:sldLayoutId id="2147484637" r:id="rId31"/>
    <p:sldLayoutId id="2147484638" r:id="rId32"/>
    <p:sldLayoutId id="2147484639" r:id="rId33"/>
    <p:sldLayoutId id="2147484640" r:id="rId34"/>
    <p:sldLayoutId id="2147484641" r:id="rId35"/>
    <p:sldLayoutId id="2147484642" r:id="rId36"/>
    <p:sldLayoutId id="2147484643" r:id="rId37"/>
    <p:sldLayoutId id="2147484644" r:id="rId38"/>
    <p:sldLayoutId id="2147484645" r:id="rId39"/>
    <p:sldLayoutId id="2147484646" r:id="rId40"/>
    <p:sldLayoutId id="2147484647" r:id="rId41"/>
    <p:sldLayoutId id="2147484648" r:id="rId42"/>
    <p:sldLayoutId id="2147484649" r:id="rId43"/>
    <p:sldLayoutId id="2147484650" r:id="rId44"/>
    <p:sldLayoutId id="2147484651" r:id="rId45"/>
    <p:sldLayoutId id="2147484652" r:id="rId46"/>
    <p:sldLayoutId id="2147484653" r:id="rId47"/>
    <p:sldLayoutId id="2147484654" r:id="rId48"/>
    <p:sldLayoutId id="2147484655" r:id="rId49"/>
    <p:sldLayoutId id="2147484656" r:id="rId50"/>
    <p:sldLayoutId id="2147484657" r:id="rId51"/>
    <p:sldLayoutId id="2147484658" r:id="rId52"/>
    <p:sldLayoutId id="2147484659" r:id="rId53"/>
    <p:sldLayoutId id="2147484660" r:id="rId54"/>
    <p:sldLayoutId id="2147484661" r:id="rId55"/>
    <p:sldLayoutId id="2147484662" r:id="rId56"/>
    <p:sldLayoutId id="2147484663" r:id="rId57"/>
    <p:sldLayoutId id="2147484665" r:id="rId58"/>
    <p:sldLayoutId id="2147484666" r:id="rId59"/>
    <p:sldLayoutId id="2147484667" r:id="rId60"/>
    <p:sldLayoutId id="2147484668" r:id="rId61"/>
    <p:sldLayoutId id="2147484669" r:id="rId62"/>
    <p:sldLayoutId id="2147484670" r:id="rId63"/>
    <p:sldLayoutId id="2147484671" r:id="rId64"/>
    <p:sldLayoutId id="2147484672" r:id="rId65"/>
    <p:sldLayoutId id="2147484673" r:id="rId66"/>
    <p:sldLayoutId id="2147484674" r:id="rId67"/>
    <p:sldLayoutId id="2147484675" r:id="rId68"/>
    <p:sldLayoutId id="2147484676" r:id="rId69"/>
    <p:sldLayoutId id="2147484677" r:id="rId70"/>
    <p:sldLayoutId id="2147484678" r:id="rId71"/>
    <p:sldLayoutId id="2147484679"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2">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p:nvPicPr>
        <p:blipFill>
          <a:blip r:embed="rId8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2020, Oracle and/or its affiliates  |  Confidential: 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dirty="0"/>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BFA"/>
              </a:solidFill>
            </a:endParaRPr>
          </a:p>
        </p:txBody>
      </p:sp>
    </p:spTree>
    <p:extLst>
      <p:ext uri="{BB962C8B-B14F-4D97-AF65-F5344CB8AC3E}">
        <p14:creationId xmlns:p14="http://schemas.microsoft.com/office/powerpoint/2010/main" val="3939449536"/>
      </p:ext>
    </p:extLst>
  </p:cSld>
  <p:clrMap bg1="lt1" tx1="dk1" bg2="lt2" tx2="dk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 id="2147484692" r:id="rId12"/>
    <p:sldLayoutId id="2147484693" r:id="rId13"/>
    <p:sldLayoutId id="2147484694" r:id="rId14"/>
    <p:sldLayoutId id="2147484695" r:id="rId15"/>
    <p:sldLayoutId id="2147484696" r:id="rId16"/>
    <p:sldLayoutId id="2147484697" r:id="rId17"/>
    <p:sldLayoutId id="2147484698" r:id="rId18"/>
    <p:sldLayoutId id="2147484699" r:id="rId19"/>
    <p:sldLayoutId id="2147484700" r:id="rId20"/>
    <p:sldLayoutId id="2147484701" r:id="rId21"/>
    <p:sldLayoutId id="2147484702" r:id="rId22"/>
    <p:sldLayoutId id="2147484703" r:id="rId23"/>
    <p:sldLayoutId id="2147484704" r:id="rId24"/>
    <p:sldLayoutId id="2147484705" r:id="rId25"/>
    <p:sldLayoutId id="2147484706" r:id="rId26"/>
    <p:sldLayoutId id="2147484707" r:id="rId27"/>
    <p:sldLayoutId id="2147484708" r:id="rId28"/>
    <p:sldLayoutId id="2147484709" r:id="rId29"/>
    <p:sldLayoutId id="2147484710" r:id="rId30"/>
    <p:sldLayoutId id="2147484711" r:id="rId31"/>
    <p:sldLayoutId id="2147484712" r:id="rId32"/>
    <p:sldLayoutId id="2147484713" r:id="rId33"/>
    <p:sldLayoutId id="2147484714" r:id="rId34"/>
    <p:sldLayoutId id="2147484715" r:id="rId35"/>
    <p:sldLayoutId id="2147484716" r:id="rId36"/>
    <p:sldLayoutId id="2147484717" r:id="rId37"/>
    <p:sldLayoutId id="2147484718" r:id="rId38"/>
    <p:sldLayoutId id="2147484719" r:id="rId39"/>
    <p:sldLayoutId id="2147484720" r:id="rId40"/>
    <p:sldLayoutId id="2147484721" r:id="rId41"/>
    <p:sldLayoutId id="2147484722" r:id="rId42"/>
    <p:sldLayoutId id="2147484723" r:id="rId43"/>
    <p:sldLayoutId id="2147484724" r:id="rId44"/>
    <p:sldLayoutId id="2147484725" r:id="rId45"/>
    <p:sldLayoutId id="2147484726" r:id="rId46"/>
    <p:sldLayoutId id="2147484727" r:id="rId47"/>
    <p:sldLayoutId id="2147484728" r:id="rId48"/>
    <p:sldLayoutId id="2147484729" r:id="rId49"/>
    <p:sldLayoutId id="2147484730" r:id="rId50"/>
    <p:sldLayoutId id="2147484731" r:id="rId51"/>
    <p:sldLayoutId id="2147484732" r:id="rId52"/>
    <p:sldLayoutId id="2147484733" r:id="rId53"/>
    <p:sldLayoutId id="2147484734" r:id="rId54"/>
    <p:sldLayoutId id="2147484735" r:id="rId55"/>
    <p:sldLayoutId id="2147484736" r:id="rId56"/>
    <p:sldLayoutId id="2147484737" r:id="rId57"/>
    <p:sldLayoutId id="2147484739" r:id="rId58"/>
    <p:sldLayoutId id="2147484740" r:id="rId59"/>
    <p:sldLayoutId id="2147484741" r:id="rId60"/>
    <p:sldLayoutId id="2147484742" r:id="rId61"/>
    <p:sldLayoutId id="2147484743" r:id="rId62"/>
    <p:sldLayoutId id="2147484744" r:id="rId63"/>
    <p:sldLayoutId id="2147484745" r:id="rId64"/>
    <p:sldLayoutId id="2147484746" r:id="rId65"/>
    <p:sldLayoutId id="2147484747" r:id="rId66"/>
    <p:sldLayoutId id="2147484748" r:id="rId67"/>
    <p:sldLayoutId id="2147484749" r:id="rId68"/>
    <p:sldLayoutId id="2147484750" r:id="rId69"/>
    <p:sldLayoutId id="2147484751" r:id="rId70"/>
    <p:sldLayoutId id="2147484752" r:id="rId71"/>
    <p:sldLayoutId id="2147484753" r:id="rId72"/>
    <p:sldLayoutId id="2147484754" r:id="rId73"/>
    <p:sldLayoutId id="2147484755" r:id="rId74"/>
    <p:sldLayoutId id="2147484756" r:id="rId75"/>
    <p:sldLayoutId id="2147484757" r:id="rId76"/>
    <p:sldLayoutId id="2147484758" r:id="rId77"/>
    <p:sldLayoutId id="2147484759" r:id="rId78"/>
    <p:sldLayoutId id="2147484760" r:id="rId79"/>
    <p:sldLayoutId id="2147484761" r:id="rId8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a:t>Confidential – © 2020 Oracle Internal/Restricted/Highly Restricted</a:t>
            </a:r>
          </a:p>
        </p:txBody>
      </p:sp>
    </p:spTree>
    <p:extLst>
      <p:ext uri="{BB962C8B-B14F-4D97-AF65-F5344CB8AC3E}">
        <p14:creationId xmlns:p14="http://schemas.microsoft.com/office/powerpoint/2010/main" val="3677685479"/>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1971450215"/>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6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65"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dirty="0"/>
              <a:t>[Date]</a:t>
            </a:r>
          </a:p>
        </p:txBody>
      </p:sp>
    </p:spTree>
    <p:extLst>
      <p:ext uri="{BB962C8B-B14F-4D97-AF65-F5344CB8AC3E}">
        <p14:creationId xmlns:p14="http://schemas.microsoft.com/office/powerpoint/2010/main" val="4138285087"/>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185" r:id="rId27"/>
    <p:sldLayoutId id="2147484186" r:id="rId28"/>
    <p:sldLayoutId id="2147484187" r:id="rId29"/>
    <p:sldLayoutId id="2147484188" r:id="rId30"/>
    <p:sldLayoutId id="2147484189" r:id="rId31"/>
    <p:sldLayoutId id="2147484190" r:id="rId32"/>
    <p:sldLayoutId id="2147484191" r:id="rId33"/>
    <p:sldLayoutId id="2147484192" r:id="rId34"/>
    <p:sldLayoutId id="2147484193" r:id="rId35"/>
    <p:sldLayoutId id="2147484194" r:id="rId36"/>
    <p:sldLayoutId id="2147484195" r:id="rId37"/>
    <p:sldLayoutId id="2147484196" r:id="rId38"/>
    <p:sldLayoutId id="2147484197" r:id="rId39"/>
    <p:sldLayoutId id="2147484198" r:id="rId40"/>
    <p:sldLayoutId id="2147484199" r:id="rId41"/>
    <p:sldLayoutId id="2147484200" r:id="rId42"/>
    <p:sldLayoutId id="2147484201" r:id="rId43"/>
    <p:sldLayoutId id="2147484202" r:id="rId44"/>
    <p:sldLayoutId id="2147484203" r:id="rId45"/>
    <p:sldLayoutId id="2147484204" r:id="rId46"/>
    <p:sldLayoutId id="2147484205" r:id="rId47"/>
    <p:sldLayoutId id="2147484206" r:id="rId48"/>
    <p:sldLayoutId id="2147484207" r:id="rId49"/>
    <p:sldLayoutId id="2147484208" r:id="rId50"/>
    <p:sldLayoutId id="2147484209" r:id="rId51"/>
    <p:sldLayoutId id="2147484210" r:id="rId52"/>
    <p:sldLayoutId id="2147484211" r:id="rId53"/>
    <p:sldLayoutId id="2147484212" r:id="rId54"/>
    <p:sldLayoutId id="2147484213" r:id="rId55"/>
    <p:sldLayoutId id="2147484214" r:id="rId56"/>
    <p:sldLayoutId id="2147484215" r:id="rId57"/>
    <p:sldLayoutId id="2147484216" r:id="rId58"/>
    <p:sldLayoutId id="2147484217" r:id="rId59"/>
    <p:sldLayoutId id="2147484218" r:id="rId60"/>
    <p:sldLayoutId id="2147484219" r:id="rId61"/>
  </p:sldLayoutIdLs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1718343580"/>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1">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6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6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2089660554"/>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 id="2147484296" r:id="rId21"/>
    <p:sldLayoutId id="2147484297" r:id="rId22"/>
    <p:sldLayoutId id="2147484298" r:id="rId23"/>
    <p:sldLayoutId id="2147484299" r:id="rId24"/>
    <p:sldLayoutId id="2147484300" r:id="rId25"/>
    <p:sldLayoutId id="2147484301" r:id="rId26"/>
    <p:sldLayoutId id="2147484302" r:id="rId27"/>
    <p:sldLayoutId id="2147484303" r:id="rId28"/>
    <p:sldLayoutId id="2147484304" r:id="rId29"/>
    <p:sldLayoutId id="2147484305" r:id="rId30"/>
    <p:sldLayoutId id="2147484306" r:id="rId31"/>
    <p:sldLayoutId id="2147484307" r:id="rId32"/>
    <p:sldLayoutId id="2147484308" r:id="rId33"/>
    <p:sldLayoutId id="2147484309" r:id="rId34"/>
    <p:sldLayoutId id="2147484310" r:id="rId35"/>
    <p:sldLayoutId id="2147484311" r:id="rId36"/>
    <p:sldLayoutId id="2147484312" r:id="rId37"/>
    <p:sldLayoutId id="2147484313" r:id="rId38"/>
    <p:sldLayoutId id="2147484314" r:id="rId39"/>
    <p:sldLayoutId id="2147484315" r:id="rId40"/>
    <p:sldLayoutId id="2147484316" r:id="rId41"/>
    <p:sldLayoutId id="2147484317" r:id="rId42"/>
    <p:sldLayoutId id="2147484318" r:id="rId43"/>
    <p:sldLayoutId id="2147484319" r:id="rId44"/>
    <p:sldLayoutId id="2147484320" r:id="rId45"/>
    <p:sldLayoutId id="2147484321" r:id="rId46"/>
    <p:sldLayoutId id="2147484322" r:id="rId47"/>
    <p:sldLayoutId id="2147484323" r:id="rId48"/>
    <p:sldLayoutId id="2147484324" r:id="rId49"/>
    <p:sldLayoutId id="2147484325" r:id="rId50"/>
    <p:sldLayoutId id="2147484326" r:id="rId51"/>
    <p:sldLayoutId id="2147484327" r:id="rId52"/>
    <p:sldLayoutId id="2147484328" r:id="rId53"/>
    <p:sldLayoutId id="2147484329" r:id="rId54"/>
    <p:sldLayoutId id="2147484330" r:id="rId55"/>
    <p:sldLayoutId id="2147484331" r:id="rId56"/>
    <p:sldLayoutId id="2147484332" r:id="rId57"/>
    <p:sldLayoutId id="2147484333" r:id="rId58"/>
    <p:sldLayoutId id="2147484334"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xmlns="" val="1"/>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xmlns=""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endParaRPr lang="en-US" dirty="0"/>
          </a:p>
        </p:txBody>
      </p:sp>
    </p:spTree>
    <p:extLst>
      <p:ext uri="{BB962C8B-B14F-4D97-AF65-F5344CB8AC3E}">
        <p14:creationId xmlns:p14="http://schemas.microsoft.com/office/powerpoint/2010/main" val="292034257"/>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9" r:id="rId19"/>
    <p:sldLayoutId id="2147484360" r:id="rId20"/>
    <p:sldLayoutId id="2147484361" r:id="rId21"/>
    <p:sldLayoutId id="2147484362" r:id="rId22"/>
    <p:sldLayoutId id="214748436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7">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p:nvPicPr>
        <p:blipFill>
          <a:blip r:embed="rId7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02434DD8-0DA9-8B4C-BA7B-D314511F4014}" type="slidenum">
              <a:rPr lang="en-GB" smtClean="0"/>
              <a:t>‹#›</a:t>
            </a:fld>
            <a:endParaRPr lang="en-GB"/>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endParaRPr lang="en-GB"/>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fld id="{5F364E1D-41C6-7D4E-8D6B-DCA1E5570963}" type="datetimeFigureOut">
              <a:rPr lang="en-GB" smtClean="0"/>
              <a:t>22/07/2021</a:t>
            </a:fld>
            <a:endParaRPr lang="en-GB"/>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4035162"/>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 id="2147484402" r:id="rId34"/>
    <p:sldLayoutId id="2147484403" r:id="rId35"/>
    <p:sldLayoutId id="2147484404" r:id="rId36"/>
    <p:sldLayoutId id="2147484405" r:id="rId37"/>
    <p:sldLayoutId id="2147484406" r:id="rId38"/>
    <p:sldLayoutId id="2147484407" r:id="rId39"/>
    <p:sldLayoutId id="2147484408" r:id="rId40"/>
    <p:sldLayoutId id="2147484409" r:id="rId41"/>
    <p:sldLayoutId id="2147484410" r:id="rId42"/>
    <p:sldLayoutId id="2147484411" r:id="rId43"/>
    <p:sldLayoutId id="2147484412" r:id="rId44"/>
    <p:sldLayoutId id="2147484413" r:id="rId45"/>
    <p:sldLayoutId id="2147484414" r:id="rId46"/>
    <p:sldLayoutId id="2147484415" r:id="rId47"/>
    <p:sldLayoutId id="2147484416" r:id="rId48"/>
    <p:sldLayoutId id="2147484417" r:id="rId49"/>
    <p:sldLayoutId id="2147484418" r:id="rId50"/>
    <p:sldLayoutId id="2147484419" r:id="rId51"/>
    <p:sldLayoutId id="2147484420" r:id="rId52"/>
    <p:sldLayoutId id="2147484421" r:id="rId53"/>
    <p:sldLayoutId id="2147484422" r:id="rId54"/>
    <p:sldLayoutId id="2147484423" r:id="rId55"/>
    <p:sldLayoutId id="2147484424" r:id="rId56"/>
    <p:sldLayoutId id="2147484425" r:id="rId57"/>
    <p:sldLayoutId id="2147484426" r:id="rId58"/>
    <p:sldLayoutId id="2147484427" r:id="rId59"/>
    <p:sldLayoutId id="2147484428" r:id="rId60"/>
    <p:sldLayoutId id="2147484429" r:id="rId61"/>
    <p:sldLayoutId id="2147484430" r:id="rId62"/>
    <p:sldLayoutId id="2147484431" r:id="rId63"/>
    <p:sldLayoutId id="2147484432" r:id="rId64"/>
    <p:sldLayoutId id="2147484433" r:id="rId65"/>
    <p:sldLayoutId id="2147484434" r:id="rId66"/>
    <p:sldLayoutId id="2147484435" r:id="rId67"/>
    <p:sldLayoutId id="2147484436" r:id="rId68"/>
    <p:sldLayoutId id="2147484437" r:id="rId69"/>
    <p:sldLayoutId id="2147484438" r:id="rId70"/>
    <p:sldLayoutId id="2147484439" r:id="rId71"/>
    <p:sldLayoutId id="2147484440" r:id="rId72"/>
    <p:sldLayoutId id="2147484441" r:id="rId73"/>
    <p:sldLayoutId id="2147484442" r:id="rId74"/>
    <p:sldLayoutId id="2147484443"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2">
            <a:lum/>
          </a:blip>
          <a:srcRect/>
          <a:stretch>
            <a:fillRect/>
          </a:stretch>
        </a:blip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p:nvPicPr>
        <p:blipFill>
          <a:blip r:embed="rId8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2020, Oracle and/or its affiliates  |  Confidential: 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lang="en-US" dirty="0"/>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937938"/>
      </p:ext>
    </p:extLst>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 id="2147484466" r:id="rId21"/>
    <p:sldLayoutId id="2147484467" r:id="rId22"/>
    <p:sldLayoutId id="2147484468" r:id="rId23"/>
    <p:sldLayoutId id="2147484469" r:id="rId24"/>
    <p:sldLayoutId id="2147484470" r:id="rId25"/>
    <p:sldLayoutId id="2147484471" r:id="rId26"/>
    <p:sldLayoutId id="2147484472" r:id="rId27"/>
    <p:sldLayoutId id="2147484473" r:id="rId28"/>
    <p:sldLayoutId id="2147484474" r:id="rId29"/>
    <p:sldLayoutId id="2147484475" r:id="rId30"/>
    <p:sldLayoutId id="2147484476" r:id="rId31"/>
    <p:sldLayoutId id="2147484477" r:id="rId32"/>
    <p:sldLayoutId id="2147484478" r:id="rId33"/>
    <p:sldLayoutId id="2147484479" r:id="rId34"/>
    <p:sldLayoutId id="2147484480" r:id="rId35"/>
    <p:sldLayoutId id="2147484481" r:id="rId36"/>
    <p:sldLayoutId id="2147484482" r:id="rId37"/>
    <p:sldLayoutId id="2147484483" r:id="rId38"/>
    <p:sldLayoutId id="2147484484" r:id="rId39"/>
    <p:sldLayoutId id="2147484485" r:id="rId40"/>
    <p:sldLayoutId id="2147484486" r:id="rId41"/>
    <p:sldLayoutId id="2147484487" r:id="rId42"/>
    <p:sldLayoutId id="2147484488" r:id="rId43"/>
    <p:sldLayoutId id="2147484489" r:id="rId44"/>
    <p:sldLayoutId id="2147484490" r:id="rId45"/>
    <p:sldLayoutId id="2147484491" r:id="rId46"/>
    <p:sldLayoutId id="2147484492" r:id="rId47"/>
    <p:sldLayoutId id="2147484493" r:id="rId48"/>
    <p:sldLayoutId id="2147484494" r:id="rId49"/>
    <p:sldLayoutId id="2147484495" r:id="rId50"/>
    <p:sldLayoutId id="2147484496" r:id="rId51"/>
    <p:sldLayoutId id="2147484497" r:id="rId52"/>
    <p:sldLayoutId id="2147484498" r:id="rId53"/>
    <p:sldLayoutId id="2147484499" r:id="rId54"/>
    <p:sldLayoutId id="2147484500" r:id="rId55"/>
    <p:sldLayoutId id="2147484501" r:id="rId56"/>
    <p:sldLayoutId id="2147484502" r:id="rId57"/>
    <p:sldLayoutId id="2147484504" r:id="rId58"/>
    <p:sldLayoutId id="2147484505" r:id="rId59"/>
    <p:sldLayoutId id="2147484506" r:id="rId60"/>
    <p:sldLayoutId id="2147484507" r:id="rId61"/>
    <p:sldLayoutId id="2147484508" r:id="rId62"/>
    <p:sldLayoutId id="2147484509" r:id="rId63"/>
    <p:sldLayoutId id="2147484510" r:id="rId64"/>
    <p:sldLayoutId id="2147484511" r:id="rId65"/>
    <p:sldLayoutId id="2147484512" r:id="rId66"/>
    <p:sldLayoutId id="2147484513" r:id="rId67"/>
    <p:sldLayoutId id="2147484514" r:id="rId68"/>
    <p:sldLayoutId id="2147484515" r:id="rId69"/>
    <p:sldLayoutId id="2147484516" r:id="rId70"/>
    <p:sldLayoutId id="2147484517" r:id="rId71"/>
    <p:sldLayoutId id="2147484518" r:id="rId72"/>
    <p:sldLayoutId id="2147484519" r:id="rId73"/>
    <p:sldLayoutId id="2147484520" r:id="rId74"/>
    <p:sldLayoutId id="2147484521" r:id="rId75"/>
    <p:sldLayoutId id="2147484522" r:id="rId76"/>
    <p:sldLayoutId id="2147483957" r:id="rId77"/>
    <p:sldLayoutId id="2147484364" r:id="rId78"/>
    <p:sldLayoutId id="2147484444" r:id="rId79"/>
    <p:sldLayoutId id="2147484762" r:id="rId8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340.xml"/><Relationship Id="rId4" Type="http://schemas.openxmlformats.org/officeDocument/2006/relationships/hyperlink" Target="https://www.rolls-roycemotorcars.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oracle.com/in/a/ocom/docs/security/oci-web-application-firewall.pdf" TargetMode="External"/><Relationship Id="rId2" Type="http://schemas.openxmlformats.org/officeDocument/2006/relationships/hyperlink" Target="https://www.oracle.com/in/a/ocom/docs/security/5-reasons-you-need-web-application-firewall.pdf" TargetMode="External"/><Relationship Id="rId1" Type="http://schemas.openxmlformats.org/officeDocument/2006/relationships/slideLayout" Target="../slideLayouts/slideLayout362.xml"/><Relationship Id="rId5" Type="http://schemas.openxmlformats.org/officeDocument/2006/relationships/hyperlink" Target="https://www.ateam-oracle.com/enhance-security-with-oracle-cloud-infrastructures-web-application-firewall" TargetMode="External"/><Relationship Id="rId4" Type="http://schemas.openxmlformats.org/officeDocument/2006/relationships/hyperlink" Target="https://blogs.oracle.com/cloudsecurity/post/oracle-cloud-infrastructure-web-application-firewall-in-a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6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2.xml"/></Relationships>
</file>

<file path=ppt/slides/_rels/slide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7F830-59C6-1F45-9891-733356BEDB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56" t="10508" r="15242" b="10510"/>
          <a:stretch/>
        </p:blipFill>
        <p:spPr>
          <a:xfrm>
            <a:off x="5618922" y="0"/>
            <a:ext cx="6573078" cy="6857999"/>
          </a:xfrm>
          <a:prstGeom prst="rect">
            <a:avLst/>
          </a:prstGeom>
          <a:effectLst/>
        </p:spPr>
      </p:pic>
      <p:sp>
        <p:nvSpPr>
          <p:cNvPr id="11" name="Title 10">
            <a:extLst>
              <a:ext uri="{FF2B5EF4-FFF2-40B4-BE49-F238E27FC236}">
                <a16:creationId xmlns:a16="http://schemas.microsoft.com/office/drawing/2014/main" id="{59446559-AD6E-C440-A876-F3E29C5FDDE3}"/>
              </a:ext>
            </a:extLst>
          </p:cNvPr>
          <p:cNvSpPr>
            <a:spLocks noGrp="1"/>
          </p:cNvSpPr>
          <p:nvPr>
            <p:ph type="ctrTitle"/>
          </p:nvPr>
        </p:nvSpPr>
        <p:spPr/>
        <p:txBody>
          <a:bodyPr/>
          <a:lstStyle/>
          <a:p>
            <a:r>
              <a:rPr lang="en-US" u="sng" dirty="0">
                <a:hlinkClick r:id="rId4"/>
              </a:rPr>
              <a:t>OCI Web Application Firewall</a:t>
            </a:r>
          </a:p>
        </p:txBody>
      </p:sp>
      <p:sp>
        <p:nvSpPr>
          <p:cNvPr id="14" name="Text Placeholder 13">
            <a:extLst>
              <a:ext uri="{FF2B5EF4-FFF2-40B4-BE49-F238E27FC236}">
                <a16:creationId xmlns:a16="http://schemas.microsoft.com/office/drawing/2014/main" id="{AE35AF14-8CDC-C048-8713-83C310EE128F}"/>
              </a:ext>
            </a:extLst>
          </p:cNvPr>
          <p:cNvSpPr>
            <a:spLocks noGrp="1"/>
          </p:cNvSpPr>
          <p:nvPr>
            <p:ph type="body" sz="quarter" idx="35"/>
          </p:nvPr>
        </p:nvSpPr>
        <p:spPr/>
        <p:txBody>
          <a:bodyPr/>
          <a:lstStyle/>
          <a:p>
            <a:r>
              <a:rPr lang="en-GB" dirty="0" smtClean="0">
                <a:solidFill>
                  <a:schemeClr val="accent6">
                    <a:lumMod val="20000"/>
                    <a:lumOff val="80000"/>
                  </a:schemeClr>
                </a:solidFill>
              </a:rPr>
              <a:t>Balasubramannyam Sunil</a:t>
            </a:r>
            <a:endParaRPr lang="en-GB" dirty="0">
              <a:solidFill>
                <a:schemeClr val="accent6">
                  <a:lumMod val="20000"/>
                  <a:lumOff val="80000"/>
                </a:schemeClr>
              </a:solidFill>
            </a:endParaRPr>
          </a:p>
        </p:txBody>
      </p:sp>
      <p:sp>
        <p:nvSpPr>
          <p:cNvPr id="13" name="Text Placeholder 12">
            <a:extLst>
              <a:ext uri="{FF2B5EF4-FFF2-40B4-BE49-F238E27FC236}">
                <a16:creationId xmlns:a16="http://schemas.microsoft.com/office/drawing/2014/main" id="{74E677D7-DBED-F741-8E14-1318E23D6774}"/>
              </a:ext>
            </a:extLst>
          </p:cNvPr>
          <p:cNvSpPr>
            <a:spLocks noGrp="1"/>
          </p:cNvSpPr>
          <p:nvPr>
            <p:ph type="body" sz="quarter" idx="34"/>
          </p:nvPr>
        </p:nvSpPr>
        <p:spPr/>
        <p:txBody>
          <a:bodyPr/>
          <a:lstStyle/>
          <a:p>
            <a:r>
              <a:rPr lang="en-GB" dirty="0">
                <a:solidFill>
                  <a:schemeClr val="accent6">
                    <a:lumMod val="20000"/>
                    <a:lumOff val="80000"/>
                  </a:schemeClr>
                </a:solidFill>
              </a:rPr>
              <a:t>Cloud Lift Services Implementation Specialist</a:t>
            </a:r>
          </a:p>
        </p:txBody>
      </p:sp>
    </p:spTree>
    <p:extLst>
      <p:ext uri="{BB962C8B-B14F-4D97-AF65-F5344CB8AC3E}">
        <p14:creationId xmlns:p14="http://schemas.microsoft.com/office/powerpoint/2010/main" val="58578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www.oracle.com/in/a/ocom/docs/security/5-reasons-you-need-web-application-firewall.pdf</a:t>
            </a:r>
            <a:endParaRPr lang="en-US" dirty="0" smtClean="0"/>
          </a:p>
          <a:p>
            <a:endParaRPr lang="en-US" dirty="0"/>
          </a:p>
          <a:p>
            <a:r>
              <a:rPr lang="en-US" dirty="0">
                <a:hlinkClick r:id="rId3"/>
              </a:rPr>
              <a:t>https://</a:t>
            </a:r>
            <a:r>
              <a:rPr lang="en-US" dirty="0" smtClean="0">
                <a:hlinkClick r:id="rId3"/>
              </a:rPr>
              <a:t>www.oracle.com/in/a/ocom/docs/security/oci-web-application-firewall.pdf</a:t>
            </a:r>
            <a:endParaRPr lang="en-US" dirty="0" smtClean="0"/>
          </a:p>
          <a:p>
            <a:endParaRPr lang="en-US" dirty="0"/>
          </a:p>
          <a:p>
            <a:r>
              <a:rPr lang="en-US" dirty="0">
                <a:hlinkClick r:id="rId4"/>
              </a:rPr>
              <a:t>https://</a:t>
            </a:r>
            <a:r>
              <a:rPr lang="en-US" dirty="0" smtClean="0">
                <a:hlinkClick r:id="rId4"/>
              </a:rPr>
              <a:t>blogs.oracle.com/cloudsecurity/post/oracle-cloud-infrastructure-web-application-firewall-in-action</a:t>
            </a:r>
            <a:endParaRPr lang="en-US" dirty="0" smtClean="0"/>
          </a:p>
          <a:p>
            <a:endParaRPr lang="en-US" dirty="0"/>
          </a:p>
          <a:p>
            <a:r>
              <a:rPr lang="en-US" dirty="0">
                <a:hlinkClick r:id="rId5"/>
              </a:rPr>
              <a:t>https://</a:t>
            </a:r>
            <a:r>
              <a:rPr lang="en-US" dirty="0" smtClean="0">
                <a:hlinkClick r:id="rId5"/>
              </a:rPr>
              <a:t>www.ateam-oracle.com/enhance-security-with-oracle-cloud-infrastructures-web-application-firewall</a:t>
            </a:r>
            <a:endParaRPr lang="en-US" dirty="0" smtClean="0"/>
          </a:p>
          <a:p>
            <a:endParaRPr lang="en-US" dirty="0"/>
          </a:p>
        </p:txBody>
      </p:sp>
      <p:sp>
        <p:nvSpPr>
          <p:cNvPr id="4" name="Slide Number Placeholder 3"/>
          <p:cNvSpPr>
            <a:spLocks noGrp="1"/>
          </p:cNvSpPr>
          <p:nvPr>
            <p:ph type="sldNum" sz="quarter" idx="12"/>
          </p:nvPr>
        </p:nvSpPr>
        <p:spPr/>
        <p:txBody>
          <a:bodyPr/>
          <a:lstStyle/>
          <a:p>
            <a:fld id="{345D60D9-5372-5F40-9443-0F9AE5BDC3C8}" type="slidenum">
              <a:rPr lang="en-US" smtClean="0"/>
              <a:t>10</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Tree>
    <p:extLst>
      <p:ext uri="{BB962C8B-B14F-4D97-AF65-F5344CB8AC3E}">
        <p14:creationId xmlns:p14="http://schemas.microsoft.com/office/powerpoint/2010/main" val="217725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2">
            <a:extLst>
              <a:ext uri="{FF2B5EF4-FFF2-40B4-BE49-F238E27FC236}">
                <a16:creationId xmlns:a16="http://schemas.microsoft.com/office/drawing/2014/main" id="{E9FE1EFD-D30A-EB41-ACDE-A0FAF3352E67}"/>
              </a:ext>
            </a:extLst>
          </p:cNvPr>
          <p:cNvSpPr txBox="1">
            <a:spLocks/>
          </p:cNvSpPr>
          <p:nvPr/>
        </p:nvSpPr>
        <p:spPr>
          <a:xfrm>
            <a:off x="1127759" y="6423978"/>
            <a:ext cx="57453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12D2A">
                    <a:lumMod val="25000"/>
                    <a:lumOff val="75000"/>
                  </a:srgbClr>
                </a:solidFill>
                <a:effectLst/>
                <a:uLnTx/>
                <a:uFillTx/>
                <a:latin typeface="Oracle Sans"/>
                <a:ea typeface="+mn-ea"/>
                <a:cs typeface="+mn-cs"/>
              </a:rPr>
              <a:t>Copyright © 2020, Oracle and/or its affiliates  |  Confidential: Highly Restricted</a:t>
            </a:r>
            <a:endParaRPr kumimoji="0" lang="en-US" sz="1000" b="0" i="0" u="none" strike="noStrike" kern="1200" cap="none" spc="0" normalizeH="0" baseline="0" noProof="0" dirty="0">
              <a:ln>
                <a:noFill/>
              </a:ln>
              <a:solidFill>
                <a:srgbClr val="312D2A">
                  <a:lumMod val="25000"/>
                  <a:lumOff val="75000"/>
                </a:srgbClr>
              </a:solidFill>
              <a:effectLst/>
              <a:uLnTx/>
              <a:uFillTx/>
              <a:latin typeface="Oracle Sans"/>
              <a:ea typeface="+mn-ea"/>
              <a:cs typeface="+mn-cs"/>
            </a:endParaRPr>
          </a:p>
        </p:txBody>
      </p:sp>
      <p:sp>
        <p:nvSpPr>
          <p:cNvPr id="9" name="Slide Number Placeholder 1">
            <a:extLst>
              <a:ext uri="{FF2B5EF4-FFF2-40B4-BE49-F238E27FC236}">
                <a16:creationId xmlns:a16="http://schemas.microsoft.com/office/drawing/2014/main" id="{AE8849EE-D184-874C-BD4D-4D85B74B6B0B}"/>
              </a:ext>
            </a:extLst>
          </p:cNvPr>
          <p:cNvSpPr txBox="1">
            <a:spLocks/>
          </p:cNvSpPr>
          <p:nvPr/>
        </p:nvSpPr>
        <p:spPr>
          <a:xfrm>
            <a:off x="762000" y="64236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312D2A">
                    <a:lumMod val="25000"/>
                    <a:lumOff val="75000"/>
                  </a:srgbClr>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312D2A">
                  <a:lumMod val="25000"/>
                  <a:lumOff val="75000"/>
                </a:srgbClr>
              </a:solidFill>
              <a:effectLst/>
              <a:uLnTx/>
              <a:uFillTx/>
              <a:latin typeface="Oracle Sans"/>
              <a:ea typeface="+mn-ea"/>
              <a:cs typeface="+mn-cs"/>
            </a:endParaRPr>
          </a:p>
        </p:txBody>
      </p:sp>
      <p:sp>
        <p:nvSpPr>
          <p:cNvPr id="3" name="Rectangle 2"/>
          <p:cNvSpPr/>
          <p:nvPr/>
        </p:nvSpPr>
        <p:spPr>
          <a:xfrm>
            <a:off x="0" y="3447394"/>
            <a:ext cx="6117740" cy="1107996"/>
          </a:xfrm>
          <a:prstGeom prst="rect">
            <a:avLst/>
          </a:prstGeom>
          <a:noFill/>
        </p:spPr>
        <p:txBody>
          <a:bodyPr wrap="square" lIns="91440" tIns="45720" rIns="91440" bIns="45720">
            <a:spAutoFit/>
          </a:bodyPr>
          <a:lstStyle/>
          <a:p>
            <a:pPr algn="ctr"/>
            <a:r>
              <a:rPr lang="en-US" sz="6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rPr>
              <a:t>Thank You </a:t>
            </a:r>
            <a:r>
              <a:rPr lang="en-US" sz="6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sym typeface="Wingdings" panose="05000000000000000000" pitchFamily="2" charset="2"/>
              </a:rPr>
              <a:t> </a:t>
            </a:r>
            <a:endParaRPr lang="en-US" sz="6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endParaRPr>
          </a:p>
        </p:txBody>
      </p:sp>
    </p:spTree>
    <p:extLst>
      <p:ext uri="{BB962C8B-B14F-4D97-AF65-F5344CB8AC3E}">
        <p14:creationId xmlns:p14="http://schemas.microsoft.com/office/powerpoint/2010/main" val="217631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8B7758-7BF0-604E-9878-00FDAF579215}"/>
              </a:ext>
            </a:extLst>
          </p:cNvPr>
          <p:cNvSpPr>
            <a:spLocks noGrp="1"/>
          </p:cNvSpPr>
          <p:nvPr>
            <p:ph type="sldNum" sz="quarter" idx="12"/>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srgbClr val="8B8580"/>
              </a:solidFill>
              <a:effectLst/>
              <a:uLnTx/>
              <a:uFillTx/>
              <a:latin typeface="Oracle Sans"/>
              <a:ea typeface="+mn-ea"/>
              <a:cs typeface="+mn-cs"/>
            </a:endParaRPr>
          </a:p>
        </p:txBody>
      </p:sp>
      <p:sp>
        <p:nvSpPr>
          <p:cNvPr id="4" name="Footer Placeholder 3">
            <a:extLst>
              <a:ext uri="{FF2B5EF4-FFF2-40B4-BE49-F238E27FC236}">
                <a16:creationId xmlns:a16="http://schemas.microsoft.com/office/drawing/2014/main" id="{BE77813C-F423-2341-963D-B695E76663D9}"/>
              </a:ext>
            </a:extLst>
          </p:cNvPr>
          <p:cNvSpPr>
            <a:spLocks noGrp="1"/>
          </p:cNvSpPr>
          <p:nvPr>
            <p:ph type="ftr" sz="quarter" idx="11"/>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B8580"/>
                </a:solidFill>
                <a:effectLst/>
                <a:uLnTx/>
                <a:uFillTx/>
                <a:latin typeface="Oracle Sans"/>
                <a:ea typeface="+mn-ea"/>
                <a:cs typeface="+mn-cs"/>
              </a:rPr>
              <a:t>Copyright © 2020, Oracle and/or its affiliates. All rights reserved. | Confidential – Oracle Restricted For Internal Use Only</a:t>
            </a:r>
          </a:p>
        </p:txBody>
      </p:sp>
      <p:sp>
        <p:nvSpPr>
          <p:cNvPr id="5" name="Title 4"/>
          <p:cNvSpPr>
            <a:spLocks noGrp="1"/>
          </p:cNvSpPr>
          <p:nvPr>
            <p:ph type="title"/>
          </p:nvPr>
        </p:nvSpPr>
        <p:spPr/>
        <p:txBody>
          <a:bodyPr/>
          <a:lstStyle/>
          <a:p>
            <a:r>
              <a:rPr lang="en-US" dirty="0"/>
              <a:t>Agenda</a:t>
            </a:r>
          </a:p>
        </p:txBody>
      </p:sp>
      <p:sp>
        <p:nvSpPr>
          <p:cNvPr id="6" name="Content Placeholder 6"/>
          <p:cNvSpPr>
            <a:spLocks noGrp="1"/>
          </p:cNvSpPr>
          <p:nvPr>
            <p:ph idx="1"/>
          </p:nvPr>
        </p:nvSpPr>
        <p:spPr>
          <a:xfrm>
            <a:off x="766871" y="1830033"/>
            <a:ext cx="10671048" cy="4277080"/>
          </a:xfrm>
        </p:spPr>
        <p:txBody>
          <a:bodyPr/>
          <a:lstStyle/>
          <a:p>
            <a:pPr marL="1017270" lvl="2" indent="-285750">
              <a:buFont typeface="Wingdings" panose="05000000000000000000" pitchFamily="2" charset="2"/>
              <a:buChar char="§"/>
            </a:pPr>
            <a:r>
              <a:rPr lang="en-US" sz="2400" dirty="0" smtClean="0">
                <a:latin typeface="Oracle Sans" panose="020B0503020204020204" pitchFamily="34" charset="0"/>
                <a:cs typeface="Oracle Sans" panose="020B0503020204020204" pitchFamily="34" charset="0"/>
              </a:rPr>
              <a:t>What is OCI WAF ?</a:t>
            </a:r>
            <a:endParaRPr lang="en-US" sz="2400" dirty="0">
              <a:latin typeface="Oracle Sans" panose="020B0503020204020204" pitchFamily="34" charset="0"/>
              <a:cs typeface="Oracle Sans" panose="020B0503020204020204" pitchFamily="34" charset="0"/>
            </a:endParaRPr>
          </a:p>
          <a:p>
            <a:r>
              <a:rPr lang="en-US" dirty="0"/>
              <a:t>	</a:t>
            </a:r>
            <a:r>
              <a:rPr lang="en-US" dirty="0" smtClean="0"/>
              <a:t>	</a:t>
            </a:r>
          </a:p>
          <a:p>
            <a:pPr marL="1017270" lvl="2" indent="-285750">
              <a:buFont typeface="Wingdings" panose="05000000000000000000" pitchFamily="2" charset="2"/>
              <a:buChar char="§"/>
            </a:pPr>
            <a:r>
              <a:rPr lang="en-US" sz="2400" dirty="0" smtClean="0">
                <a:latin typeface="Oracle Sans" panose="020B0503020204020204" pitchFamily="34" charset="0"/>
                <a:cs typeface="Oracle Sans" panose="020B0503020204020204" pitchFamily="34" charset="0"/>
              </a:rPr>
              <a:t>Key Capabilities </a:t>
            </a:r>
            <a:r>
              <a:rPr lang="en-US" sz="2400" dirty="0">
                <a:latin typeface="Oracle Sans" panose="020B0503020204020204" pitchFamily="34" charset="0"/>
                <a:cs typeface="Oracle Sans" panose="020B0503020204020204" pitchFamily="34" charset="0"/>
              </a:rPr>
              <a:t>of OCI </a:t>
            </a:r>
            <a:r>
              <a:rPr lang="en-US" sz="2400" dirty="0" smtClean="0">
                <a:latin typeface="Oracle Sans" panose="020B0503020204020204" pitchFamily="34" charset="0"/>
                <a:cs typeface="Oracle Sans" panose="020B0503020204020204" pitchFamily="34" charset="0"/>
              </a:rPr>
              <a:t>WAF</a:t>
            </a:r>
          </a:p>
          <a:p>
            <a:pPr marL="731520" lvl="2" indent="0">
              <a:buNone/>
            </a:pPr>
            <a:r>
              <a:rPr lang="en-US" dirty="0"/>
              <a:t>	</a:t>
            </a:r>
            <a:r>
              <a:rPr lang="en-US" dirty="0" smtClean="0"/>
              <a:t>	</a:t>
            </a:r>
          </a:p>
          <a:p>
            <a:pPr marL="1017270" lvl="2" indent="-285750">
              <a:buFont typeface="Wingdings" panose="05000000000000000000" pitchFamily="2" charset="2"/>
              <a:buChar char="§"/>
            </a:pPr>
            <a:r>
              <a:rPr lang="en-US" sz="2400" dirty="0" smtClean="0">
                <a:latin typeface="Oracle Sans" panose="020B0503020204020204" pitchFamily="34" charset="0"/>
                <a:cs typeface="Oracle Sans" panose="020B0503020204020204" pitchFamily="34" charset="0"/>
              </a:rPr>
              <a:t>Demo</a:t>
            </a:r>
          </a:p>
          <a:p>
            <a:r>
              <a:rPr lang="en-US" dirty="0" smtClean="0"/>
              <a:t>		</a:t>
            </a:r>
          </a:p>
          <a:p>
            <a:r>
              <a:rPr lang="en-US" dirty="0"/>
              <a:t>	</a:t>
            </a:r>
            <a:endParaRPr lang="en-US" dirty="0" smtClean="0"/>
          </a:p>
          <a:p>
            <a:endParaRPr lang="en-US" dirty="0"/>
          </a:p>
        </p:txBody>
      </p:sp>
    </p:spTree>
    <p:extLst>
      <p:ext uri="{BB962C8B-B14F-4D97-AF65-F5344CB8AC3E}">
        <p14:creationId xmlns:p14="http://schemas.microsoft.com/office/powerpoint/2010/main" val="31370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OCI WAF ?</a:t>
            </a:r>
          </a:p>
        </p:txBody>
      </p:sp>
      <p:sp>
        <p:nvSpPr>
          <p:cNvPr id="3" name="Content Placeholder 2"/>
          <p:cNvSpPr>
            <a:spLocks noGrp="1"/>
          </p:cNvSpPr>
          <p:nvPr>
            <p:ph idx="1"/>
          </p:nvPr>
        </p:nvSpPr>
        <p:spPr/>
        <p:txBody>
          <a:bodyPr/>
          <a:lstStyle/>
          <a:p>
            <a:r>
              <a:rPr lang="en-US" sz="2400" dirty="0"/>
              <a:t>Oracle WAF uses a multilayered approach to protect web applications from a host of </a:t>
            </a:r>
            <a:r>
              <a:rPr lang="en-US" sz="2400" dirty="0" smtClean="0"/>
              <a:t>cyber threats </a:t>
            </a:r>
            <a:r>
              <a:rPr lang="en-US" sz="2400" dirty="0"/>
              <a:t>including malicious bots, application layer (L7) </a:t>
            </a:r>
            <a:r>
              <a:rPr lang="en-US" sz="2400" dirty="0" err="1"/>
              <a:t>DDoS</a:t>
            </a:r>
            <a:r>
              <a:rPr lang="en-US" sz="2400" dirty="0"/>
              <a:t> attacks, cross-site scripting, SQL injection, and vulnerabilities defined by the Open Web Application Security Project (OWASP)</a:t>
            </a:r>
          </a:p>
        </p:txBody>
      </p:sp>
      <p:sp>
        <p:nvSpPr>
          <p:cNvPr id="4" name="Slide Number Placeholder 3"/>
          <p:cNvSpPr>
            <a:spLocks noGrp="1"/>
          </p:cNvSpPr>
          <p:nvPr>
            <p:ph type="sldNum" sz="quarter" idx="12"/>
          </p:nvPr>
        </p:nvSpPr>
        <p:spPr/>
        <p:txBody>
          <a:bodyPr/>
          <a:lstStyle/>
          <a:p>
            <a:fld id="{345D60D9-5372-5F40-9443-0F9AE5BDC3C8}" type="slidenum">
              <a:rPr lang="en-US" smtClean="0"/>
              <a:t>3</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Tree>
    <p:extLst>
      <p:ext uri="{BB962C8B-B14F-4D97-AF65-F5344CB8AC3E}">
        <p14:creationId xmlns:p14="http://schemas.microsoft.com/office/powerpoint/2010/main" val="257352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OCI WAF ?</a:t>
            </a: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Protect applications from malicious and unwanted internet traffic with a cloud-based, PCI-compliant, global web application firewall service</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Integrated threat </a:t>
            </a:r>
            <a:r>
              <a:rPr lang="en-US" dirty="0" smtClean="0"/>
              <a:t>intelligence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Monitor and control access to web </a:t>
            </a:r>
            <a:r>
              <a:rPr lang="en-US" dirty="0" smtClean="0"/>
              <a:t>applications (</a:t>
            </a:r>
            <a:r>
              <a:rPr lang="en-US" dirty="0"/>
              <a:t>geolocation data, whitelisted and blacklisted IP addresses, HTTP URL, and HTTP header</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Active bot management (advanced set of verification methods, including JavaScript, CAPTCHA, device fingerprinting, and human interaction algorithms</a:t>
            </a:r>
            <a:r>
              <a:rPr lang="en-US" dirty="0" smtClean="0"/>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345D60D9-5372-5F40-9443-0F9AE5BDC3C8}" type="slidenum">
              <a:rPr lang="en-US" smtClean="0"/>
              <a:t>4</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Tree>
    <p:extLst>
      <p:ext uri="{BB962C8B-B14F-4D97-AF65-F5344CB8AC3E}">
        <p14:creationId xmlns:p14="http://schemas.microsoft.com/office/powerpoint/2010/main" val="47585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Oracle Sans" panose="020B0503020204020204" pitchFamily="34" charset="0"/>
                <a:cs typeface="Oracle Sans" panose="020B0503020204020204" pitchFamily="34" charset="0"/>
              </a:rPr>
              <a:t>Key Capabilities of OCI WAF</a:t>
            </a:r>
            <a:br>
              <a:rPr lang="en-US" dirty="0">
                <a:latin typeface="Oracle Sans" panose="020B0503020204020204" pitchFamily="34" charset="0"/>
                <a:cs typeface="Oracle Sans" panose="020B0503020204020204" pitchFamily="34" charset="0"/>
              </a:rPr>
            </a:b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b="1" dirty="0"/>
              <a:t>Protection </a:t>
            </a:r>
            <a:r>
              <a:rPr lang="en-US" b="1" dirty="0" smtClean="0"/>
              <a:t>Rules</a:t>
            </a:r>
          </a:p>
          <a:p>
            <a:pPr marL="342900" indent="-342900">
              <a:buFont typeface="+mj-lt"/>
              <a:buAutoNum type="arabicPeriod"/>
            </a:pPr>
            <a:endParaRPr lang="en-US" b="1" dirty="0"/>
          </a:p>
          <a:p>
            <a:pPr marL="342900" indent="-342900">
              <a:buFont typeface="+mj-lt"/>
              <a:buAutoNum type="arabicPeriod"/>
            </a:pPr>
            <a:r>
              <a:rPr lang="en-US" b="1" dirty="0"/>
              <a:t>Access Control</a:t>
            </a:r>
          </a:p>
          <a:p>
            <a:pPr marL="342900" indent="-342900">
              <a:buFont typeface="+mj-lt"/>
              <a:buAutoNum type="arabicPeriod"/>
            </a:pPr>
            <a:endParaRPr lang="en-US" dirty="0"/>
          </a:p>
          <a:p>
            <a:pPr marL="342900" indent="-342900">
              <a:buFont typeface="+mj-lt"/>
              <a:buAutoNum type="arabicPeriod"/>
            </a:pPr>
            <a:r>
              <a:rPr lang="en-US" b="1" dirty="0"/>
              <a:t>Threat </a:t>
            </a:r>
            <a:r>
              <a:rPr lang="en-US" b="1" dirty="0" smtClean="0"/>
              <a:t>Intelligence</a:t>
            </a:r>
          </a:p>
          <a:p>
            <a:pPr marL="342900" indent="-342900">
              <a:buFont typeface="+mj-lt"/>
              <a:buAutoNum type="arabicPeriod"/>
            </a:pPr>
            <a:endParaRPr lang="en-US" dirty="0"/>
          </a:p>
          <a:p>
            <a:pPr marL="342900" indent="-342900">
              <a:buFont typeface="+mj-lt"/>
              <a:buAutoNum type="arabicPeriod"/>
            </a:pPr>
            <a:r>
              <a:rPr lang="en-US" b="1" dirty="0"/>
              <a:t>Bot Management</a:t>
            </a:r>
            <a:endParaRPr lang="en-US" dirty="0"/>
          </a:p>
          <a:p>
            <a:endParaRPr lang="en-US" dirty="0"/>
          </a:p>
        </p:txBody>
      </p:sp>
      <p:sp>
        <p:nvSpPr>
          <p:cNvPr id="4" name="Slide Number Placeholder 3"/>
          <p:cNvSpPr>
            <a:spLocks noGrp="1"/>
          </p:cNvSpPr>
          <p:nvPr>
            <p:ph type="sldNum" sz="quarter" idx="12"/>
          </p:nvPr>
        </p:nvSpPr>
        <p:spPr/>
        <p:txBody>
          <a:bodyPr/>
          <a:lstStyle/>
          <a:p>
            <a:fld id="{345D60D9-5372-5F40-9443-0F9AE5BDC3C8}" type="slidenum">
              <a:rPr lang="en-US" smtClean="0"/>
              <a:t>5</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Tree>
    <p:extLst>
      <p:ext uri="{BB962C8B-B14F-4D97-AF65-F5344CB8AC3E}">
        <p14:creationId xmlns:p14="http://schemas.microsoft.com/office/powerpoint/2010/main" val="101247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Zenedge</a:t>
            </a:r>
            <a:endParaRPr lang="en-US" dirty="0"/>
          </a:p>
        </p:txBody>
      </p:sp>
      <p:sp>
        <p:nvSpPr>
          <p:cNvPr id="3" name="Content Placeholder 2"/>
          <p:cNvSpPr>
            <a:spLocks noGrp="1"/>
          </p:cNvSpPr>
          <p:nvPr>
            <p:ph idx="1"/>
          </p:nvPr>
        </p:nvSpPr>
        <p:spPr/>
        <p:txBody>
          <a:bodyPr/>
          <a:lstStyle/>
          <a:p>
            <a:r>
              <a:rPr lang="en-US" sz="2400" dirty="0"/>
              <a:t>The Oracle Cloud </a:t>
            </a:r>
            <a:r>
              <a:rPr lang="en-US" sz="2400" dirty="0" smtClean="0"/>
              <a:t>Infrastructure </a:t>
            </a:r>
            <a:r>
              <a:rPr lang="en-US" sz="2400" dirty="0"/>
              <a:t>WAF is based on Oracle </a:t>
            </a:r>
            <a:r>
              <a:rPr lang="en-US" sz="2400" dirty="0" err="1"/>
              <a:t>Zenedge</a:t>
            </a:r>
            <a:r>
              <a:rPr lang="en-US" sz="2400" dirty="0"/>
              <a:t>. </a:t>
            </a:r>
            <a:endParaRPr lang="en-US" sz="2400" dirty="0" smtClean="0"/>
          </a:p>
          <a:p>
            <a:endParaRPr lang="en-US" sz="2400" dirty="0"/>
          </a:p>
          <a:p>
            <a:r>
              <a:rPr lang="en-US" sz="2400" dirty="0" err="1"/>
              <a:t>Zenedge</a:t>
            </a:r>
            <a:r>
              <a:rPr lang="en-US" sz="2400" dirty="0"/>
              <a:t> is a leading, global provider of cloud-based, artificial intelligence-driven cybersecurity solutions. </a:t>
            </a:r>
            <a:r>
              <a:rPr lang="en-US" sz="2400" dirty="0" err="1"/>
              <a:t>Zenedge</a:t>
            </a:r>
            <a:r>
              <a:rPr lang="en-US" sz="2400" dirty="0"/>
              <a:t> solutions are powered by proprietary artificial intelligence (AI) technology, inspecting web traffic in real-time, identifying threats and behavior anomalies and dynamically updating security postures accordingly. On February 15, 2018, Oracle announced that it signed an agreement to acquire </a:t>
            </a:r>
            <a:r>
              <a:rPr lang="en-US" sz="2400" dirty="0" err="1"/>
              <a:t>Zenedge</a:t>
            </a:r>
            <a:r>
              <a:rPr lang="en-US" sz="2400" dirty="0"/>
              <a:t>, adding leading cloud-based network and infrastructure security capabilities to protect enterprises from today's complex digital threats.</a:t>
            </a:r>
          </a:p>
        </p:txBody>
      </p:sp>
      <p:sp>
        <p:nvSpPr>
          <p:cNvPr id="4" name="Slide Number Placeholder 3"/>
          <p:cNvSpPr>
            <a:spLocks noGrp="1"/>
          </p:cNvSpPr>
          <p:nvPr>
            <p:ph type="sldNum" sz="quarter" idx="12"/>
          </p:nvPr>
        </p:nvSpPr>
        <p:spPr/>
        <p:txBody>
          <a:bodyPr/>
          <a:lstStyle/>
          <a:p>
            <a:fld id="{345D60D9-5372-5F40-9443-0F9AE5BDC3C8}" type="slidenum">
              <a:rPr lang="en-US" smtClean="0"/>
              <a:t>6</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Tree>
    <p:extLst>
      <p:ext uri="{BB962C8B-B14F-4D97-AF65-F5344CB8AC3E}">
        <p14:creationId xmlns:p14="http://schemas.microsoft.com/office/powerpoint/2010/main" val="12891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5D60D9-5372-5F40-9443-0F9AE5BDC3C8}" type="slidenum">
              <a:rPr lang="en-US" smtClean="0"/>
              <a:t>7</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
        <p:nvSpPr>
          <p:cNvPr id="6" name="Title 5"/>
          <p:cNvSpPr>
            <a:spLocks noGrp="1"/>
          </p:cNvSpPr>
          <p:nvPr>
            <p:ph type="title"/>
          </p:nvPr>
        </p:nvSpPr>
        <p:spPr/>
        <p:txBody>
          <a:bodyPr/>
          <a:lstStyle/>
          <a:p>
            <a:r>
              <a:rPr lang="en-US" dirty="0" smtClean="0"/>
              <a:t> </a:t>
            </a:r>
            <a:endParaRPr lang="en-US" dirty="0"/>
          </a:p>
        </p:txBody>
      </p:sp>
      <p:sp>
        <p:nvSpPr>
          <p:cNvPr id="7" name="Rectangle 6"/>
          <p:cNvSpPr/>
          <p:nvPr/>
        </p:nvSpPr>
        <p:spPr>
          <a:xfrm>
            <a:off x="4135368" y="2967335"/>
            <a:ext cx="3921266" cy="1569660"/>
          </a:xfrm>
          <a:prstGeom prst="rect">
            <a:avLst/>
          </a:prstGeom>
          <a:noFill/>
        </p:spPr>
        <p:txBody>
          <a:bodyPr wrap="none" lIns="91440" tIns="45720" rIns="91440" bIns="45720">
            <a:spAutoFit/>
          </a:bodyPr>
          <a:lstStyle/>
          <a:p>
            <a:pPr algn="ctr"/>
            <a:r>
              <a:rPr lang="en-US"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rPr>
              <a:t>DEMO</a:t>
            </a:r>
          </a:p>
        </p:txBody>
      </p:sp>
    </p:spTree>
    <p:extLst>
      <p:ext uri="{BB962C8B-B14F-4D97-AF65-F5344CB8AC3E}">
        <p14:creationId xmlns:p14="http://schemas.microsoft.com/office/powerpoint/2010/main" val="61967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a:t>
            </a:r>
            <a:endParaRPr lang="en-US" dirty="0"/>
          </a:p>
        </p:txBody>
      </p:sp>
      <p:sp>
        <p:nvSpPr>
          <p:cNvPr id="4" name="Slide Number Placeholder 3"/>
          <p:cNvSpPr>
            <a:spLocks noGrp="1"/>
          </p:cNvSpPr>
          <p:nvPr>
            <p:ph type="sldNum" sz="quarter" idx="12"/>
          </p:nvPr>
        </p:nvSpPr>
        <p:spPr/>
        <p:txBody>
          <a:bodyPr/>
          <a:lstStyle/>
          <a:p>
            <a:fld id="{345D60D9-5372-5F40-9443-0F9AE5BDC3C8}" type="slidenum">
              <a:rPr lang="en-US" smtClean="0"/>
              <a:t>8</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pic>
        <p:nvPicPr>
          <p:cNvPr id="8" name="Picture 7" descr="f382896b3199a09cd773cacbf4c1b324"/>
          <p:cNvPicPr/>
          <p:nvPr/>
        </p:nvPicPr>
        <p:blipFill>
          <a:blip r:embed="rId2">
            <a:extLst>
              <a:ext uri="{28A0092B-C50C-407E-A947-70E740481C1C}">
                <a14:useLocalDpi xmlns:a14="http://schemas.microsoft.com/office/drawing/2010/main" val="0"/>
              </a:ext>
            </a:extLst>
          </a:blip>
          <a:srcRect/>
          <a:stretch>
            <a:fillRect/>
          </a:stretch>
        </p:blipFill>
        <p:spPr bwMode="auto">
          <a:xfrm>
            <a:off x="944879" y="1914524"/>
            <a:ext cx="10748013" cy="3720466"/>
          </a:xfrm>
          <a:prstGeom prst="rect">
            <a:avLst/>
          </a:prstGeom>
          <a:noFill/>
          <a:ln>
            <a:noFill/>
          </a:ln>
          <a:effectLst>
            <a:outerShdw blurRad="50800" dist="50800" dir="5400000" algn="ctr" rotWithShape="0">
              <a:srgbClr val="000000">
                <a:alpha val="74000"/>
              </a:srgbClr>
            </a:outerShdw>
            <a:reflection stA="62000" endPos="12000" dist="38100" dir="5400000" sy="-100000" algn="bl" rotWithShape="0"/>
          </a:effectLst>
        </p:spPr>
      </p:pic>
    </p:spTree>
    <p:extLst>
      <p:ext uri="{BB962C8B-B14F-4D97-AF65-F5344CB8AC3E}">
        <p14:creationId xmlns:p14="http://schemas.microsoft.com/office/powerpoint/2010/main" val="265523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45D60D9-5372-5F40-9443-0F9AE5BDC3C8}" type="slidenum">
              <a:rPr lang="en-US" smtClean="0"/>
              <a:t>9</a:t>
            </a:fld>
            <a:endParaRPr lang="en-US"/>
          </a:p>
        </p:txBody>
      </p:sp>
      <p:sp>
        <p:nvSpPr>
          <p:cNvPr id="5" name="Footer Placeholder 4"/>
          <p:cNvSpPr>
            <a:spLocks noGrp="1"/>
          </p:cNvSpPr>
          <p:nvPr>
            <p:ph type="ftr" sz="quarter" idx="11"/>
          </p:nvPr>
        </p:nvSpPr>
        <p:spPr/>
        <p:txBody>
          <a:bodyPr/>
          <a:lstStyle/>
          <a:p>
            <a:r>
              <a:rPr lang="en-US" smtClean="0"/>
              <a:t>Copyright © 2020, Oracle and/or its affiliates. All rights reserved. | Confidential – Oracle Restricted For Internal Use Only</a:t>
            </a:r>
            <a:endParaRPr lang="en-US"/>
          </a:p>
        </p:txBody>
      </p:sp>
      <p:sp>
        <p:nvSpPr>
          <p:cNvPr id="6" name="Rectangle 5"/>
          <p:cNvSpPr/>
          <p:nvPr/>
        </p:nvSpPr>
        <p:spPr>
          <a:xfrm>
            <a:off x="2136624" y="2395834"/>
            <a:ext cx="4104156" cy="1569660"/>
          </a:xfrm>
          <a:prstGeom prst="rect">
            <a:avLst/>
          </a:prstGeom>
          <a:noFill/>
        </p:spPr>
        <p:txBody>
          <a:bodyPr wrap="square" lIns="91440" tIns="45720" rIns="91440" bIns="45720">
            <a:spAutoFit/>
          </a:bodyPr>
          <a:lstStyle/>
          <a:p>
            <a:pPr algn="ctr"/>
            <a:r>
              <a:rPr lang="en-US" sz="96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rPr>
              <a:t>Q &amp; A</a:t>
            </a:r>
            <a:endParaRPr lang="en-US"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endParaRPr>
          </a:p>
        </p:txBody>
      </p:sp>
    </p:spTree>
    <p:extLst>
      <p:ext uri="{BB962C8B-B14F-4D97-AF65-F5344CB8AC3E}">
        <p14:creationId xmlns:p14="http://schemas.microsoft.com/office/powerpoint/2010/main" val="43061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409"/>
</p:tagLst>
</file>

<file path=ppt/tags/tag10.xml><?xml version="1.0" encoding="utf-8"?>
<p:tagLst xmlns:a="http://schemas.openxmlformats.org/drawingml/2006/main" xmlns:r="http://schemas.openxmlformats.org/officeDocument/2006/relationships" xmlns:p="http://schemas.openxmlformats.org/presentationml/2006/main">
  <p:tag name="AS_UNIQUEID" val="654"/>
</p:tagLst>
</file>

<file path=ppt/tags/tag11.xml><?xml version="1.0" encoding="utf-8"?>
<p:tagLst xmlns:a="http://schemas.openxmlformats.org/drawingml/2006/main" xmlns:r="http://schemas.openxmlformats.org/officeDocument/2006/relationships" xmlns:p="http://schemas.openxmlformats.org/presentationml/2006/main">
  <p:tag name="AS_UNIQUEID" val="655"/>
</p:tagLst>
</file>

<file path=ppt/tags/tag2.xml><?xml version="1.0" encoding="utf-8"?>
<p:tagLst xmlns:a="http://schemas.openxmlformats.org/drawingml/2006/main" xmlns:r="http://schemas.openxmlformats.org/officeDocument/2006/relationships" xmlns:p="http://schemas.openxmlformats.org/presentationml/2006/main">
  <p:tag name="AS_UNIQUEID" val="410"/>
</p:tagLst>
</file>

<file path=ppt/tags/tag3.xml><?xml version="1.0" encoding="utf-8"?>
<p:tagLst xmlns:a="http://schemas.openxmlformats.org/drawingml/2006/main" xmlns:r="http://schemas.openxmlformats.org/officeDocument/2006/relationships" xmlns:p="http://schemas.openxmlformats.org/presentationml/2006/main">
  <p:tag name="AS_UNIQUEID" val="411"/>
</p:tagLst>
</file>

<file path=ppt/tags/tag4.xml><?xml version="1.0" encoding="utf-8"?>
<p:tagLst xmlns:a="http://schemas.openxmlformats.org/drawingml/2006/main" xmlns:r="http://schemas.openxmlformats.org/officeDocument/2006/relationships" xmlns:p="http://schemas.openxmlformats.org/presentationml/2006/main">
  <p:tag name="AS_UNIQUEID" val="412"/>
</p:tagLst>
</file>

<file path=ppt/tags/tag5.xml><?xml version="1.0" encoding="utf-8"?>
<p:tagLst xmlns:a="http://schemas.openxmlformats.org/drawingml/2006/main" xmlns:r="http://schemas.openxmlformats.org/officeDocument/2006/relationships" xmlns:p="http://schemas.openxmlformats.org/presentationml/2006/main">
  <p:tag name="AS_UNIQUEID" val="413"/>
</p:tagLst>
</file>

<file path=ppt/tags/tag6.xml><?xml version="1.0" encoding="utf-8"?>
<p:tagLst xmlns:a="http://schemas.openxmlformats.org/drawingml/2006/main" xmlns:r="http://schemas.openxmlformats.org/officeDocument/2006/relationships" xmlns:p="http://schemas.openxmlformats.org/presentationml/2006/main">
  <p:tag name="AS_UNIQUEID" val="414"/>
</p:tagLst>
</file>

<file path=ppt/tags/tag7.xml><?xml version="1.0" encoding="utf-8"?>
<p:tagLst xmlns:a="http://schemas.openxmlformats.org/drawingml/2006/main" xmlns:r="http://schemas.openxmlformats.org/officeDocument/2006/relationships" xmlns:p="http://schemas.openxmlformats.org/presentationml/2006/main">
  <p:tag name="AS_UNIQUEID" val="659"/>
</p:tagLst>
</file>

<file path=ppt/tags/tag8.xml><?xml version="1.0" encoding="utf-8"?>
<p:tagLst xmlns:a="http://schemas.openxmlformats.org/drawingml/2006/main" xmlns:r="http://schemas.openxmlformats.org/officeDocument/2006/relationships" xmlns:p="http://schemas.openxmlformats.org/presentationml/2006/main">
  <p:tag name="AS_UNIQUEID" val="660"/>
</p:tagLst>
</file>

<file path=ppt/tags/tag9.xml><?xml version="1.0" encoding="utf-8"?>
<p:tagLst xmlns:a="http://schemas.openxmlformats.org/drawingml/2006/main" xmlns:r="http://schemas.openxmlformats.org/officeDocument/2006/relationships" xmlns:p="http://schemas.openxmlformats.org/presentationml/2006/main">
  <p:tag name="AS_UNIQUEID" val="653"/>
</p:tagLst>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10.xml><?xml version="1.0" encoding="utf-8"?>
<a:theme xmlns:a="http://schemas.openxmlformats.org/drawingml/2006/main" name="3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11.xml><?xml version="1.0" encoding="utf-8"?>
<a:theme xmlns:a="http://schemas.openxmlformats.org/drawingml/2006/main" name="4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12.xml><?xml version="1.0" encoding="utf-8"?>
<a:theme xmlns:a="http://schemas.openxmlformats.org/drawingml/2006/main" name="5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1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Template Redwood 2019.pptx" id="{73339A71-FEC0-4B56-AFDB-2F6C74D20820}" vid="{BC57E305-FA90-4BB5-9B8A-FD1ABADEC38F}"/>
    </a:ext>
  </a:extLst>
</a:theme>
</file>

<file path=ppt/theme/theme3.xml><?xml version="1.0" encoding="utf-8"?>
<a:theme xmlns:a="http://schemas.openxmlformats.org/drawingml/2006/main" name="3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4.xml><?xml version="1.0" encoding="utf-8"?>
<a:theme xmlns:a="http://schemas.openxmlformats.org/drawingml/2006/main" name="4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5.xml><?xml version="1.0" encoding="utf-8"?>
<a:theme xmlns:a="http://schemas.openxmlformats.org/drawingml/2006/main" name="5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6.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v.1.14.1.potx" id="{79403E84-0CFF-4BFE-BCD7-782DE4E7A583}" vid="{45644051-14F9-45A8-9795-ED3B7ACF4FDA}"/>
    </a:ext>
  </a:extLst>
</a:theme>
</file>

<file path=ppt/theme/theme7.xml><?xml version="1.0" encoding="utf-8"?>
<a:theme xmlns:a="http://schemas.openxmlformats.org/drawingml/2006/main" name="2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8.xml><?xml version="1.0" encoding="utf-8"?>
<a:theme xmlns:a="http://schemas.openxmlformats.org/drawingml/2006/main" name="1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9.xml><?xml version="1.0" encoding="utf-8"?>
<a:theme xmlns:a="http://schemas.openxmlformats.org/drawingml/2006/main" name="2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4.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5.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v.1.14</Template>
  <TotalTime>89836</TotalTime>
  <Words>516</Words>
  <Application>Microsoft Office PowerPoint</Application>
  <PresentationFormat>Widescreen</PresentationFormat>
  <Paragraphs>70</Paragraphs>
  <Slides>11</Slides>
  <Notes>3</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11</vt:i4>
      </vt:variant>
    </vt:vector>
  </HeadingPairs>
  <TitlesOfParts>
    <vt:vector size="33" baseType="lpstr">
      <vt:lpstr>Arial</vt:lpstr>
      <vt:lpstr>Arial Rounded MT Bold</vt:lpstr>
      <vt:lpstr>Georgia</vt:lpstr>
      <vt:lpstr>Open Sans</vt:lpstr>
      <vt:lpstr>Oracle Sans</vt:lpstr>
      <vt:lpstr>Oracle Sans Light</vt:lpstr>
      <vt:lpstr>Oracle Sans Tab</vt:lpstr>
      <vt:lpstr>Oracle Sans Tab Light</vt:lpstr>
      <vt:lpstr>System Font Regular</vt:lpstr>
      <vt:lpstr>Wingdings</vt:lpstr>
      <vt:lpstr>Parent Master</vt:lpstr>
      <vt:lpstr>Light Master </vt:lpstr>
      <vt:lpstr>3_Parent Master</vt:lpstr>
      <vt:lpstr>4_Parent Master</vt:lpstr>
      <vt:lpstr>5_Parent Master</vt:lpstr>
      <vt:lpstr>Parent Master Pillars</vt:lpstr>
      <vt:lpstr>2_Parent Master</vt:lpstr>
      <vt:lpstr>1_Parent Master Pillars</vt:lpstr>
      <vt:lpstr>2_Parent Master Pillars</vt:lpstr>
      <vt:lpstr>3_Parent Master Pillars</vt:lpstr>
      <vt:lpstr>4_Parent Master Pillars</vt:lpstr>
      <vt:lpstr>5_Parent Master Pillars</vt:lpstr>
      <vt:lpstr>OCI Web Application Firewall</vt:lpstr>
      <vt:lpstr>Agenda</vt:lpstr>
      <vt:lpstr>What is OCI WAF ?</vt:lpstr>
      <vt:lpstr>What is OCI WAF ?</vt:lpstr>
      <vt:lpstr>Key Capabilities of OCI WAF </vt:lpstr>
      <vt:lpstr>Zenedge</vt:lpstr>
      <vt:lpstr> </vt:lpstr>
      <vt:lpstr>Arch</vt:lpstr>
      <vt:lpstr>PowerPoint Presentation</vt:lpstr>
      <vt:lpstr>Useful Links</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does this new template look so different?</dc:title>
  <dc:creator>Deepak Soni</dc:creator>
  <cp:lastModifiedBy>Balasubramannyam Sunil</cp:lastModifiedBy>
  <cp:revision>943</cp:revision>
  <dcterms:created xsi:type="dcterms:W3CDTF">2020-06-12T22:57:11Z</dcterms:created>
  <dcterms:modified xsi:type="dcterms:W3CDTF">2021-07-22T13:38:22Z</dcterms:modified>
</cp:coreProperties>
</file>